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02" r:id="rId5"/>
    <p:sldMasterId id="2147483714" r:id="rId6"/>
  </p:sldMasterIdLst>
  <p:notesMasterIdLst>
    <p:notesMasterId r:id="rId44"/>
  </p:notesMasterIdLst>
  <p:sldIdLst>
    <p:sldId id="397" r:id="rId7"/>
    <p:sldId id="297" r:id="rId8"/>
    <p:sldId id="371" r:id="rId9"/>
    <p:sldId id="398" r:id="rId10"/>
    <p:sldId id="399" r:id="rId11"/>
    <p:sldId id="400" r:id="rId12"/>
    <p:sldId id="416" r:id="rId13"/>
    <p:sldId id="417" r:id="rId14"/>
    <p:sldId id="333" r:id="rId15"/>
    <p:sldId id="396" r:id="rId16"/>
    <p:sldId id="372" r:id="rId17"/>
    <p:sldId id="423" r:id="rId18"/>
    <p:sldId id="379" r:id="rId19"/>
    <p:sldId id="378" r:id="rId20"/>
    <p:sldId id="377" r:id="rId21"/>
    <p:sldId id="369" r:id="rId22"/>
    <p:sldId id="276" r:id="rId23"/>
    <p:sldId id="424" r:id="rId24"/>
    <p:sldId id="406" r:id="rId25"/>
    <p:sldId id="376" r:id="rId26"/>
    <p:sldId id="407" r:id="rId27"/>
    <p:sldId id="408" r:id="rId28"/>
    <p:sldId id="426" r:id="rId29"/>
    <p:sldId id="380" r:id="rId30"/>
    <p:sldId id="395" r:id="rId31"/>
    <p:sldId id="370" r:id="rId32"/>
    <p:sldId id="409" r:id="rId33"/>
    <p:sldId id="381" r:id="rId34"/>
    <p:sldId id="382" r:id="rId35"/>
    <p:sldId id="410" r:id="rId36"/>
    <p:sldId id="411" r:id="rId37"/>
    <p:sldId id="389" r:id="rId38"/>
    <p:sldId id="391" r:id="rId39"/>
    <p:sldId id="421" r:id="rId40"/>
    <p:sldId id="425" r:id="rId41"/>
    <p:sldId id="413" r:id="rId42"/>
    <p:sldId id="300" r:id="rId43"/>
  </p:sldIdLst>
  <p:sldSz cx="12192000" cy="6858000"/>
  <p:notesSz cx="6858000" cy="9144000"/>
  <p:defaultTextStyle>
    <a:defPPr>
      <a:defRPr lang="en-US"/>
    </a:defPPr>
    <a:lvl1pPr algn="l" rtl="0" eaLnBrk="0" fontAlgn="base" hangingPunct="0">
      <a:spcBef>
        <a:spcPct val="0"/>
      </a:spcBef>
      <a:spcAft>
        <a:spcPct val="0"/>
      </a:spcAft>
      <a:defRPr sz="1700" kern="1200">
        <a:solidFill>
          <a:srgbClr val="000000"/>
        </a:solidFill>
        <a:latin typeface="Verdana" panose="020B0604030504040204" pitchFamily="34" charset="0"/>
        <a:ea typeface="ヒラギノ角ゴ ProN W3" charset="-128"/>
        <a:cs typeface="+mn-cs"/>
        <a:sym typeface="Verdana" panose="020B0604030504040204" pitchFamily="34" charset="0"/>
      </a:defRPr>
    </a:lvl1pPr>
    <a:lvl2pPr marL="320675" indent="136525" algn="l" rtl="0" eaLnBrk="0" fontAlgn="base" hangingPunct="0">
      <a:spcBef>
        <a:spcPct val="0"/>
      </a:spcBef>
      <a:spcAft>
        <a:spcPct val="0"/>
      </a:spcAft>
      <a:defRPr sz="1700" kern="1200">
        <a:solidFill>
          <a:srgbClr val="000000"/>
        </a:solidFill>
        <a:latin typeface="Verdana" panose="020B0604030504040204" pitchFamily="34" charset="0"/>
        <a:ea typeface="ヒラギノ角ゴ ProN W3" charset="-128"/>
        <a:cs typeface="+mn-cs"/>
        <a:sym typeface="Verdana" panose="020B0604030504040204" pitchFamily="34" charset="0"/>
      </a:defRPr>
    </a:lvl2pPr>
    <a:lvl3pPr marL="641350" indent="273050" algn="l" rtl="0" eaLnBrk="0" fontAlgn="base" hangingPunct="0">
      <a:spcBef>
        <a:spcPct val="0"/>
      </a:spcBef>
      <a:spcAft>
        <a:spcPct val="0"/>
      </a:spcAft>
      <a:defRPr sz="1700" kern="1200">
        <a:solidFill>
          <a:srgbClr val="000000"/>
        </a:solidFill>
        <a:latin typeface="Verdana" panose="020B0604030504040204" pitchFamily="34" charset="0"/>
        <a:ea typeface="ヒラギノ角ゴ ProN W3" charset="-128"/>
        <a:cs typeface="+mn-cs"/>
        <a:sym typeface="Verdana" panose="020B0604030504040204" pitchFamily="34" charset="0"/>
      </a:defRPr>
    </a:lvl3pPr>
    <a:lvl4pPr marL="963613" indent="407988" algn="l" rtl="0" eaLnBrk="0" fontAlgn="base" hangingPunct="0">
      <a:spcBef>
        <a:spcPct val="0"/>
      </a:spcBef>
      <a:spcAft>
        <a:spcPct val="0"/>
      </a:spcAft>
      <a:defRPr sz="1700" kern="1200">
        <a:solidFill>
          <a:srgbClr val="000000"/>
        </a:solidFill>
        <a:latin typeface="Verdana" panose="020B0604030504040204" pitchFamily="34" charset="0"/>
        <a:ea typeface="ヒラギノ角ゴ ProN W3" charset="-128"/>
        <a:cs typeface="+mn-cs"/>
        <a:sym typeface="Verdana" panose="020B0604030504040204" pitchFamily="34" charset="0"/>
      </a:defRPr>
    </a:lvl4pPr>
    <a:lvl5pPr marL="1284288" indent="544513" algn="l" rtl="0" eaLnBrk="0" fontAlgn="base" hangingPunct="0">
      <a:spcBef>
        <a:spcPct val="0"/>
      </a:spcBef>
      <a:spcAft>
        <a:spcPct val="0"/>
      </a:spcAft>
      <a:defRPr sz="1700" kern="1200">
        <a:solidFill>
          <a:srgbClr val="000000"/>
        </a:solidFill>
        <a:latin typeface="Verdana" panose="020B0604030504040204" pitchFamily="34" charset="0"/>
        <a:ea typeface="ヒラギノ角ゴ ProN W3" charset="-128"/>
        <a:cs typeface="+mn-cs"/>
        <a:sym typeface="Verdana" panose="020B0604030504040204" pitchFamily="34" charset="0"/>
      </a:defRPr>
    </a:lvl5pPr>
    <a:lvl6pPr marL="2286000" algn="l" defTabSz="914400" rtl="0" eaLnBrk="1" latinLnBrk="0" hangingPunct="1">
      <a:defRPr sz="1700" kern="1200">
        <a:solidFill>
          <a:srgbClr val="000000"/>
        </a:solidFill>
        <a:latin typeface="Verdana" panose="020B0604030504040204" pitchFamily="34" charset="0"/>
        <a:ea typeface="ヒラギノ角ゴ ProN W3" charset="-128"/>
        <a:cs typeface="+mn-cs"/>
        <a:sym typeface="Verdana" panose="020B0604030504040204" pitchFamily="34" charset="0"/>
      </a:defRPr>
    </a:lvl6pPr>
    <a:lvl7pPr marL="2743200" algn="l" defTabSz="914400" rtl="0" eaLnBrk="1" latinLnBrk="0" hangingPunct="1">
      <a:defRPr sz="1700" kern="1200">
        <a:solidFill>
          <a:srgbClr val="000000"/>
        </a:solidFill>
        <a:latin typeface="Verdana" panose="020B0604030504040204" pitchFamily="34" charset="0"/>
        <a:ea typeface="ヒラギノ角ゴ ProN W3" charset="-128"/>
        <a:cs typeface="+mn-cs"/>
        <a:sym typeface="Verdana" panose="020B0604030504040204" pitchFamily="34" charset="0"/>
      </a:defRPr>
    </a:lvl7pPr>
    <a:lvl8pPr marL="3200400" algn="l" defTabSz="914400" rtl="0" eaLnBrk="1" latinLnBrk="0" hangingPunct="1">
      <a:defRPr sz="1700" kern="1200">
        <a:solidFill>
          <a:srgbClr val="000000"/>
        </a:solidFill>
        <a:latin typeface="Verdana" panose="020B0604030504040204" pitchFamily="34" charset="0"/>
        <a:ea typeface="ヒラギノ角ゴ ProN W3" charset="-128"/>
        <a:cs typeface="+mn-cs"/>
        <a:sym typeface="Verdana" panose="020B0604030504040204" pitchFamily="34" charset="0"/>
      </a:defRPr>
    </a:lvl8pPr>
    <a:lvl9pPr marL="3657600" algn="l" defTabSz="914400" rtl="0" eaLnBrk="1" latinLnBrk="0" hangingPunct="1">
      <a:defRPr sz="1700" kern="1200">
        <a:solidFill>
          <a:srgbClr val="000000"/>
        </a:solidFill>
        <a:latin typeface="Verdana" panose="020B0604030504040204" pitchFamily="34" charset="0"/>
        <a:ea typeface="ヒラギノ角ゴ ProN W3" charset="-128"/>
        <a:cs typeface="+mn-cs"/>
        <a:sym typeface="Verdana" panose="020B0604030504040204" pitchFamily="34" charset="0"/>
      </a:defRPr>
    </a:lvl9pPr>
  </p:defaultTextStyle>
  <p:extLst>
    <p:ext uri="{EFAFB233-063F-42B5-8137-9DF3F51BA10A}">
      <p15:sldGuideLst xmlns:p15="http://schemas.microsoft.com/office/powerpoint/2012/main">
        <p15:guide id="1" orient="horz" pos="672" userDrawn="1">
          <p15:clr>
            <a:srgbClr val="A4A3A4"/>
          </p15:clr>
        </p15:guide>
        <p15:guide id="2" pos="3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EC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D13047-F0D0-4D89-8F34-93615702941B}" v="339" dt="2026-05-22T19:26:50.2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662" autoAdjust="0"/>
  </p:normalViewPr>
  <p:slideViewPr>
    <p:cSldViewPr>
      <p:cViewPr varScale="1">
        <p:scale>
          <a:sx n="53" d="100"/>
          <a:sy n="53" d="100"/>
        </p:scale>
        <p:origin x="1152" y="44"/>
      </p:cViewPr>
      <p:guideLst>
        <p:guide orient="horz" pos="672"/>
        <p:guide pos="320"/>
      </p:guideLst>
    </p:cSldViewPr>
  </p:slideViewPr>
  <p:notesTextViewPr>
    <p:cViewPr>
      <p:scale>
        <a:sx n="100" d="100"/>
        <a:sy n="100" d="100"/>
      </p:scale>
      <p:origin x="0" y="0"/>
    </p:cViewPr>
  </p:notesTextViewPr>
  <p:sorterViewPr>
    <p:cViewPr>
      <p:scale>
        <a:sx n="80" d="100"/>
        <a:sy n="80" d="100"/>
      </p:scale>
      <p:origin x="0" y="-118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microsoft.com/office/2016/11/relationships/changesInfo" Target="changesInfos/changesInfo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tableStyles" Target="tableStyle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therine Simone" userId="S::catherine.simone@pearson.com::fd32f5fa-dd82-4603-a16c-138a85c65214" providerId="AD" clId="Web-{B7F6A89C-5536-6E59-DCA3-4E9BD5C855C8}"/>
    <pc:docChg chg="modSld">
      <pc:chgData name="Catherine Simone" userId="S::catherine.simone@pearson.com::fd32f5fa-dd82-4603-a16c-138a85c65214" providerId="AD" clId="Web-{B7F6A89C-5536-6E59-DCA3-4E9BD5C855C8}" dt="2026-05-08T11:45:22.530" v="188"/>
      <pc:docMkLst>
        <pc:docMk/>
      </pc:docMkLst>
      <pc:sldChg chg="modSp">
        <pc:chgData name="Catherine Simone" userId="S::catherine.simone@pearson.com::fd32f5fa-dd82-4603-a16c-138a85c65214" providerId="AD" clId="Web-{B7F6A89C-5536-6E59-DCA3-4E9BD5C855C8}" dt="2026-05-08T11:34:38.193" v="70"/>
        <pc:sldMkLst>
          <pc:docMk/>
          <pc:sldMk cId="0" sldId="276"/>
        </pc:sldMkLst>
        <pc:picChg chg="mod">
          <ac:chgData name="Catherine Simone" userId="S::catherine.simone@pearson.com::fd32f5fa-dd82-4603-a16c-138a85c65214" providerId="AD" clId="Web-{B7F6A89C-5536-6E59-DCA3-4E9BD5C855C8}" dt="2026-05-08T11:34:38.193" v="70"/>
          <ac:picMkLst>
            <pc:docMk/>
            <pc:sldMk cId="0" sldId="276"/>
            <ac:picMk id="57349" creationId="{800DB216-0F63-4D62-A30D-0694EE27A6D0}"/>
          </ac:picMkLst>
        </pc:picChg>
      </pc:sldChg>
      <pc:sldChg chg="modSp">
        <pc:chgData name="Catherine Simone" userId="S::catherine.simone@pearson.com::fd32f5fa-dd82-4603-a16c-138a85c65214" providerId="AD" clId="Web-{B7F6A89C-5536-6E59-DCA3-4E9BD5C855C8}" dt="2026-05-08T11:17:48.195" v="19"/>
        <pc:sldMkLst>
          <pc:docMk/>
          <pc:sldMk cId="0" sldId="333"/>
        </pc:sldMkLst>
        <pc:picChg chg="mod">
          <ac:chgData name="Catherine Simone" userId="S::catherine.simone@pearson.com::fd32f5fa-dd82-4603-a16c-138a85c65214" providerId="AD" clId="Web-{B7F6A89C-5536-6E59-DCA3-4E9BD5C855C8}" dt="2026-05-08T11:17:48.195" v="19"/>
          <ac:picMkLst>
            <pc:docMk/>
            <pc:sldMk cId="0" sldId="333"/>
            <ac:picMk id="19460" creationId="{E46DBC38-BD4E-1CBA-BAFB-5082C15222DE}"/>
          </ac:picMkLst>
        </pc:picChg>
      </pc:sldChg>
      <pc:sldChg chg="modSp">
        <pc:chgData name="Catherine Simone" userId="S::catherine.simone@pearson.com::fd32f5fa-dd82-4603-a16c-138a85c65214" providerId="AD" clId="Web-{B7F6A89C-5536-6E59-DCA3-4E9BD5C855C8}" dt="2026-05-08T11:34:03.958" v="62"/>
        <pc:sldMkLst>
          <pc:docMk/>
          <pc:sldMk cId="0" sldId="369"/>
        </pc:sldMkLst>
        <pc:picChg chg="mod">
          <ac:chgData name="Catherine Simone" userId="S::catherine.simone@pearson.com::fd32f5fa-dd82-4603-a16c-138a85c65214" providerId="AD" clId="Web-{B7F6A89C-5536-6E59-DCA3-4E9BD5C855C8}" dt="2026-05-08T11:33:49.958" v="57"/>
          <ac:picMkLst>
            <pc:docMk/>
            <pc:sldMk cId="0" sldId="369"/>
            <ac:picMk id="55300" creationId="{4A0C1008-9490-0D87-7519-FB662A4AC3F0}"/>
          </ac:picMkLst>
        </pc:picChg>
        <pc:picChg chg="mod">
          <ac:chgData name="Catherine Simone" userId="S::catherine.simone@pearson.com::fd32f5fa-dd82-4603-a16c-138a85c65214" providerId="AD" clId="Web-{B7F6A89C-5536-6E59-DCA3-4E9BD5C855C8}" dt="2026-05-08T11:34:03.958" v="62"/>
          <ac:picMkLst>
            <pc:docMk/>
            <pc:sldMk cId="0" sldId="369"/>
            <ac:picMk id="55301" creationId="{EEFD4307-7718-D717-229D-93FD2C127E7F}"/>
          </ac:picMkLst>
        </pc:picChg>
      </pc:sldChg>
      <pc:sldChg chg="modSp">
        <pc:chgData name="Catherine Simone" userId="S::catherine.simone@pearson.com::fd32f5fa-dd82-4603-a16c-138a85c65214" providerId="AD" clId="Web-{B7F6A89C-5536-6E59-DCA3-4E9BD5C855C8}" dt="2026-05-08T11:42:11.131" v="132"/>
        <pc:sldMkLst>
          <pc:docMk/>
          <pc:sldMk cId="0" sldId="370"/>
        </pc:sldMkLst>
        <pc:picChg chg="mod">
          <ac:chgData name="Catherine Simone" userId="S::catherine.simone@pearson.com::fd32f5fa-dd82-4603-a16c-138a85c65214" providerId="AD" clId="Web-{B7F6A89C-5536-6E59-DCA3-4E9BD5C855C8}" dt="2026-05-08T11:42:11.131" v="132"/>
          <ac:picMkLst>
            <pc:docMk/>
            <pc:sldMk cId="0" sldId="370"/>
            <ac:picMk id="24580" creationId="{24CD3B5D-9028-792E-BFD3-C83898A55864}"/>
          </ac:picMkLst>
        </pc:picChg>
      </pc:sldChg>
      <pc:sldChg chg="modSp">
        <pc:chgData name="Catherine Simone" userId="S::catherine.simone@pearson.com::fd32f5fa-dd82-4603-a16c-138a85c65214" providerId="AD" clId="Web-{B7F6A89C-5536-6E59-DCA3-4E9BD5C855C8}" dt="2026-05-08T11:18:48.400" v="34"/>
        <pc:sldMkLst>
          <pc:docMk/>
          <pc:sldMk cId="0" sldId="372"/>
        </pc:sldMkLst>
        <pc:picChg chg="mod">
          <ac:chgData name="Catherine Simone" userId="S::catherine.simone@pearson.com::fd32f5fa-dd82-4603-a16c-138a85c65214" providerId="AD" clId="Web-{B7F6A89C-5536-6E59-DCA3-4E9BD5C855C8}" dt="2026-05-08T11:18:48.400" v="34"/>
          <ac:picMkLst>
            <pc:docMk/>
            <pc:sldMk cId="0" sldId="372"/>
            <ac:picMk id="23556" creationId="{7048877F-D1DD-C31D-12CD-2DBB3A3FCC24}"/>
          </ac:picMkLst>
        </pc:picChg>
      </pc:sldChg>
      <pc:sldChg chg="modSp">
        <pc:chgData name="Catherine Simone" userId="S::catherine.simone@pearson.com::fd32f5fa-dd82-4603-a16c-138a85c65214" providerId="AD" clId="Web-{B7F6A89C-5536-6E59-DCA3-4E9BD5C855C8}" dt="2026-05-08T11:35:41.194" v="89"/>
        <pc:sldMkLst>
          <pc:docMk/>
          <pc:sldMk cId="0" sldId="376"/>
        </pc:sldMkLst>
        <pc:picChg chg="mod">
          <ac:chgData name="Catherine Simone" userId="S::catherine.simone@pearson.com::fd32f5fa-dd82-4603-a16c-138a85c65214" providerId="AD" clId="Web-{B7F6A89C-5536-6E59-DCA3-4E9BD5C855C8}" dt="2026-05-08T11:35:41.194" v="89"/>
          <ac:picMkLst>
            <pc:docMk/>
            <pc:sldMk cId="0" sldId="376"/>
            <ac:picMk id="40963" creationId="{0DF405D0-BAAD-72A4-2DFA-07A495BE56BC}"/>
          </ac:picMkLst>
        </pc:picChg>
      </pc:sldChg>
      <pc:sldChg chg="modSp">
        <pc:chgData name="Catherine Simone" userId="S::catherine.simone@pearson.com::fd32f5fa-dd82-4603-a16c-138a85c65214" providerId="AD" clId="Web-{B7F6A89C-5536-6E59-DCA3-4E9BD5C855C8}" dt="2026-05-08T11:20:09.621" v="49"/>
        <pc:sldMkLst>
          <pc:docMk/>
          <pc:sldMk cId="0" sldId="377"/>
        </pc:sldMkLst>
        <pc:picChg chg="mod">
          <ac:chgData name="Catherine Simone" userId="S::catherine.simone@pearson.com::fd32f5fa-dd82-4603-a16c-138a85c65214" providerId="AD" clId="Web-{B7F6A89C-5536-6E59-DCA3-4E9BD5C855C8}" dt="2026-05-08T11:20:09.621" v="49"/>
          <ac:picMkLst>
            <pc:docMk/>
            <pc:sldMk cId="0" sldId="377"/>
            <ac:picMk id="31749" creationId="{4313E553-CC85-A217-2ADA-3032C387BB46}"/>
          </ac:picMkLst>
        </pc:picChg>
      </pc:sldChg>
      <pc:sldChg chg="modSp">
        <pc:chgData name="Catherine Simone" userId="S::catherine.simone@pearson.com::fd32f5fa-dd82-4603-a16c-138a85c65214" providerId="AD" clId="Web-{B7F6A89C-5536-6E59-DCA3-4E9BD5C855C8}" dt="2026-05-08T11:19:40.386" v="44"/>
        <pc:sldMkLst>
          <pc:docMk/>
          <pc:sldMk cId="0" sldId="378"/>
        </pc:sldMkLst>
        <pc:picChg chg="mod">
          <ac:chgData name="Catherine Simone" userId="S::catherine.simone@pearson.com::fd32f5fa-dd82-4603-a16c-138a85c65214" providerId="AD" clId="Web-{B7F6A89C-5536-6E59-DCA3-4E9BD5C855C8}" dt="2026-05-08T11:19:40.386" v="44"/>
          <ac:picMkLst>
            <pc:docMk/>
            <pc:sldMk cId="0" sldId="378"/>
            <ac:picMk id="29701" creationId="{6237E78C-BDD6-5364-2FD8-D36EB7505C72}"/>
          </ac:picMkLst>
        </pc:picChg>
      </pc:sldChg>
      <pc:sldChg chg="modSp">
        <pc:chgData name="Catherine Simone" userId="S::catherine.simone@pearson.com::fd32f5fa-dd82-4603-a16c-138a85c65214" providerId="AD" clId="Web-{B7F6A89C-5536-6E59-DCA3-4E9BD5C855C8}" dt="2026-05-08T11:19:16.511" v="38"/>
        <pc:sldMkLst>
          <pc:docMk/>
          <pc:sldMk cId="0" sldId="379"/>
        </pc:sldMkLst>
        <pc:picChg chg="mod">
          <ac:chgData name="Catherine Simone" userId="S::catherine.simone@pearson.com::fd32f5fa-dd82-4603-a16c-138a85c65214" providerId="AD" clId="Web-{B7F6A89C-5536-6E59-DCA3-4E9BD5C855C8}" dt="2026-05-08T11:19:16.511" v="38"/>
          <ac:picMkLst>
            <pc:docMk/>
            <pc:sldMk cId="0" sldId="379"/>
            <ac:picMk id="27653" creationId="{00B111FB-5C62-66EE-5844-9CEF8CB13C52}"/>
          </ac:picMkLst>
        </pc:picChg>
      </pc:sldChg>
      <pc:sldChg chg="modSp">
        <pc:chgData name="Catherine Simone" userId="S::catherine.simone@pearson.com::fd32f5fa-dd82-4603-a16c-138a85c65214" providerId="AD" clId="Web-{B7F6A89C-5536-6E59-DCA3-4E9BD5C855C8}" dt="2026-05-08T11:41:39.520" v="125"/>
        <pc:sldMkLst>
          <pc:docMk/>
          <pc:sldMk cId="0" sldId="380"/>
        </pc:sldMkLst>
        <pc:picChg chg="mod">
          <ac:chgData name="Catherine Simone" userId="S::catherine.simone@pearson.com::fd32f5fa-dd82-4603-a16c-138a85c65214" providerId="AD" clId="Web-{B7F6A89C-5536-6E59-DCA3-4E9BD5C855C8}" dt="2026-05-08T11:41:39.520" v="125"/>
          <ac:picMkLst>
            <pc:docMk/>
            <pc:sldMk cId="0" sldId="380"/>
            <ac:picMk id="49157" creationId="{49141CD8-3D7E-D5A3-A4FE-4EA9CC025A84}"/>
          </ac:picMkLst>
        </pc:picChg>
      </pc:sldChg>
      <pc:sldChg chg="modSp">
        <pc:chgData name="Catherine Simone" userId="S::catherine.simone@pearson.com::fd32f5fa-dd82-4603-a16c-138a85c65214" providerId="AD" clId="Web-{B7F6A89C-5536-6E59-DCA3-4E9BD5C855C8}" dt="2026-05-08T11:43:01.759" v="155"/>
        <pc:sldMkLst>
          <pc:docMk/>
          <pc:sldMk cId="0" sldId="381"/>
        </pc:sldMkLst>
        <pc:picChg chg="mod">
          <ac:chgData name="Catherine Simone" userId="S::catherine.simone@pearson.com::fd32f5fa-dd82-4603-a16c-138a85c65214" providerId="AD" clId="Web-{B7F6A89C-5536-6E59-DCA3-4E9BD5C855C8}" dt="2026-05-08T11:43:01.759" v="155"/>
          <ac:picMkLst>
            <pc:docMk/>
            <pc:sldMk cId="0" sldId="381"/>
            <ac:picMk id="3" creationId="{901A9CFF-DDBC-A85C-AEEB-CFAB0E8F718C}"/>
          </ac:picMkLst>
        </pc:picChg>
      </pc:sldChg>
      <pc:sldChg chg="modSp">
        <pc:chgData name="Catherine Simone" userId="S::catherine.simone@pearson.com::fd32f5fa-dd82-4603-a16c-138a85c65214" providerId="AD" clId="Web-{B7F6A89C-5536-6E59-DCA3-4E9BD5C855C8}" dt="2026-05-08T11:43:27.354" v="162"/>
        <pc:sldMkLst>
          <pc:docMk/>
          <pc:sldMk cId="0" sldId="382"/>
        </pc:sldMkLst>
        <pc:picChg chg="mod">
          <ac:chgData name="Catherine Simone" userId="S::catherine.simone@pearson.com::fd32f5fa-dd82-4603-a16c-138a85c65214" providerId="AD" clId="Web-{B7F6A89C-5536-6E59-DCA3-4E9BD5C855C8}" dt="2026-05-08T11:43:27.354" v="162"/>
          <ac:picMkLst>
            <pc:docMk/>
            <pc:sldMk cId="0" sldId="382"/>
            <ac:picMk id="6" creationId="{F7086C64-7146-5D61-A99C-DF83638C3BE6}"/>
          </ac:picMkLst>
        </pc:picChg>
      </pc:sldChg>
      <pc:sldChg chg="modSp">
        <pc:chgData name="Catherine Simone" userId="S::catherine.simone@pearson.com::fd32f5fa-dd82-4603-a16c-138a85c65214" providerId="AD" clId="Web-{B7F6A89C-5536-6E59-DCA3-4E9BD5C855C8}" dt="2026-05-08T11:44:30.044" v="177"/>
        <pc:sldMkLst>
          <pc:docMk/>
          <pc:sldMk cId="0" sldId="391"/>
        </pc:sldMkLst>
        <pc:picChg chg="mod">
          <ac:chgData name="Catherine Simone" userId="S::catherine.simone@pearson.com::fd32f5fa-dd82-4603-a16c-138a85c65214" providerId="AD" clId="Web-{B7F6A89C-5536-6E59-DCA3-4E9BD5C855C8}" dt="2026-05-08T11:44:30.044" v="177"/>
          <ac:picMkLst>
            <pc:docMk/>
            <pc:sldMk cId="0" sldId="391"/>
            <ac:picMk id="5" creationId="{5E9B229B-12B3-6289-953B-58AFA7A047B3}"/>
          </ac:picMkLst>
        </pc:picChg>
      </pc:sldChg>
      <pc:sldChg chg="modSp">
        <pc:chgData name="Catherine Simone" userId="S::catherine.simone@pearson.com::fd32f5fa-dd82-4603-a16c-138a85c65214" providerId="AD" clId="Web-{B7F6A89C-5536-6E59-DCA3-4E9BD5C855C8}" dt="2026-05-08T11:41:54.786" v="128"/>
        <pc:sldMkLst>
          <pc:docMk/>
          <pc:sldMk cId="0" sldId="395"/>
        </pc:sldMkLst>
        <pc:picChg chg="mod">
          <ac:chgData name="Catherine Simone" userId="S::catherine.simone@pearson.com::fd32f5fa-dd82-4603-a16c-138a85c65214" providerId="AD" clId="Web-{B7F6A89C-5536-6E59-DCA3-4E9BD5C855C8}" dt="2026-05-08T11:41:54.786" v="128"/>
          <ac:picMkLst>
            <pc:docMk/>
            <pc:sldMk cId="0" sldId="395"/>
            <ac:picMk id="51205" creationId="{9B33825F-C63C-7F76-CF8E-D32D1EA493C0}"/>
          </ac:picMkLst>
        </pc:picChg>
      </pc:sldChg>
      <pc:sldChg chg="modSp">
        <pc:chgData name="Catherine Simone" userId="S::catherine.simone@pearson.com::fd32f5fa-dd82-4603-a16c-138a85c65214" providerId="AD" clId="Web-{B7F6A89C-5536-6E59-DCA3-4E9BD5C855C8}" dt="2026-05-08T11:18:16.602" v="24"/>
        <pc:sldMkLst>
          <pc:docMk/>
          <pc:sldMk cId="0" sldId="396"/>
        </pc:sldMkLst>
        <pc:picChg chg="mod">
          <ac:chgData name="Catherine Simone" userId="S::catherine.simone@pearson.com::fd32f5fa-dd82-4603-a16c-138a85c65214" providerId="AD" clId="Web-{B7F6A89C-5536-6E59-DCA3-4E9BD5C855C8}" dt="2026-05-08T11:18:16.602" v="24"/>
          <ac:picMkLst>
            <pc:docMk/>
            <pc:sldMk cId="0" sldId="396"/>
            <ac:picMk id="21507" creationId="{E4BC3527-DAA8-D3DC-37F2-9A89A89B2FA6}"/>
          </ac:picMkLst>
        </pc:picChg>
      </pc:sldChg>
      <pc:sldChg chg="modSp">
        <pc:chgData name="Catherine Simone" userId="S::catherine.simone@pearson.com::fd32f5fa-dd82-4603-a16c-138a85c65214" providerId="AD" clId="Web-{B7F6A89C-5536-6E59-DCA3-4E9BD5C855C8}" dt="2026-05-08T11:07:29.861" v="11"/>
        <pc:sldMkLst>
          <pc:docMk/>
          <pc:sldMk cId="0" sldId="399"/>
        </pc:sldMkLst>
        <pc:picChg chg="mod">
          <ac:chgData name="Catherine Simone" userId="S::catherine.simone@pearson.com::fd32f5fa-dd82-4603-a16c-138a85c65214" providerId="AD" clId="Web-{B7F6A89C-5536-6E59-DCA3-4E9BD5C855C8}" dt="2026-05-08T11:06:20.982" v="5"/>
          <ac:picMkLst>
            <pc:docMk/>
            <pc:sldMk cId="0" sldId="399"/>
            <ac:picMk id="44036" creationId="{2F7C6ACF-5DF4-92F2-15D3-07A2798B3E5B}"/>
          </ac:picMkLst>
        </pc:picChg>
        <pc:picChg chg="mod">
          <ac:chgData name="Catherine Simone" userId="S::catherine.simone@pearson.com::fd32f5fa-dd82-4603-a16c-138a85c65214" providerId="AD" clId="Web-{B7F6A89C-5536-6E59-DCA3-4E9BD5C855C8}" dt="2026-05-08T11:07:29.861" v="11"/>
          <ac:picMkLst>
            <pc:docMk/>
            <pc:sldMk cId="0" sldId="399"/>
            <ac:picMk id="44037" creationId="{FB8AB8F4-B1BD-CF36-2F20-1F8E5B781EA9}"/>
          </ac:picMkLst>
        </pc:picChg>
      </pc:sldChg>
      <pc:sldChg chg="modSp">
        <pc:chgData name="Catherine Simone" userId="S::catherine.simone@pearson.com::fd32f5fa-dd82-4603-a16c-138a85c65214" providerId="AD" clId="Web-{B7F6A89C-5536-6E59-DCA3-4E9BD5C855C8}" dt="2026-05-08T11:35:22.491" v="86"/>
        <pc:sldMkLst>
          <pc:docMk/>
          <pc:sldMk cId="0" sldId="406"/>
        </pc:sldMkLst>
      </pc:sldChg>
      <pc:sldChg chg="modSp">
        <pc:chgData name="Catherine Simone" userId="S::catherine.simone@pearson.com::fd32f5fa-dd82-4603-a16c-138a85c65214" providerId="AD" clId="Web-{B7F6A89C-5536-6E59-DCA3-4E9BD5C855C8}" dt="2026-05-08T11:36:14.570" v="104"/>
        <pc:sldMkLst>
          <pc:docMk/>
          <pc:sldMk cId="0" sldId="407"/>
        </pc:sldMkLst>
        <pc:picChg chg="mod">
          <ac:chgData name="Catherine Simone" userId="S::catherine.simone@pearson.com::fd32f5fa-dd82-4603-a16c-138a85c65214" providerId="AD" clId="Web-{B7F6A89C-5536-6E59-DCA3-4E9BD5C855C8}" dt="2026-05-08T11:36:14.570" v="102"/>
          <ac:picMkLst>
            <pc:docMk/>
            <pc:sldMk cId="0" sldId="407"/>
            <ac:picMk id="43011" creationId="{D477DAEC-CFA5-A47F-977A-F607DC656D3F}"/>
          </ac:picMkLst>
        </pc:picChg>
        <pc:picChg chg="mod">
          <ac:chgData name="Catherine Simone" userId="S::catherine.simone@pearson.com::fd32f5fa-dd82-4603-a16c-138a85c65214" providerId="AD" clId="Web-{B7F6A89C-5536-6E59-DCA3-4E9BD5C855C8}" dt="2026-05-08T11:36:14.570" v="103"/>
          <ac:picMkLst>
            <pc:docMk/>
            <pc:sldMk cId="0" sldId="407"/>
            <ac:picMk id="43012" creationId="{518DD6EE-29D0-6B22-9CEB-42E89C86E590}"/>
          </ac:picMkLst>
        </pc:picChg>
      </pc:sldChg>
      <pc:sldChg chg="delSp modSp">
        <pc:chgData name="Catherine Simone" userId="S::catherine.simone@pearson.com::fd32f5fa-dd82-4603-a16c-138a85c65214" providerId="AD" clId="Web-{B7F6A89C-5536-6E59-DCA3-4E9BD5C855C8}" dt="2026-05-08T11:36:41.805" v="110"/>
        <pc:sldMkLst>
          <pc:docMk/>
          <pc:sldMk cId="0" sldId="408"/>
        </pc:sldMkLst>
        <pc:picChg chg="mod">
          <ac:chgData name="Catherine Simone" userId="S::catherine.simone@pearson.com::fd32f5fa-dd82-4603-a16c-138a85c65214" providerId="AD" clId="Web-{B7F6A89C-5536-6E59-DCA3-4E9BD5C855C8}" dt="2026-05-08T11:36:41.805" v="110"/>
          <ac:picMkLst>
            <pc:docMk/>
            <pc:sldMk cId="0" sldId="408"/>
            <ac:picMk id="4" creationId="{56CA2D1D-1E6B-626F-5911-B3A6A5A0C15A}"/>
          </ac:picMkLst>
        </pc:picChg>
      </pc:sldChg>
      <pc:sldChg chg="modSp">
        <pc:chgData name="Catherine Simone" userId="S::catherine.simone@pearson.com::fd32f5fa-dd82-4603-a16c-138a85c65214" providerId="AD" clId="Web-{B7F6A89C-5536-6E59-DCA3-4E9BD5C855C8}" dt="2026-05-08T11:42:51.540" v="153"/>
        <pc:sldMkLst>
          <pc:docMk/>
          <pc:sldMk cId="0" sldId="409"/>
        </pc:sldMkLst>
        <pc:picChg chg="mod">
          <ac:chgData name="Catherine Simone" userId="S::catherine.simone@pearson.com::fd32f5fa-dd82-4603-a16c-138a85c65214" providerId="AD" clId="Web-{B7F6A89C-5536-6E59-DCA3-4E9BD5C855C8}" dt="2026-05-08T11:42:51.524" v="151"/>
          <ac:picMkLst>
            <pc:docMk/>
            <pc:sldMk cId="0" sldId="409"/>
            <ac:picMk id="3" creationId="{12235FA5-BABC-008E-2361-F57B0E4B644E}"/>
          </ac:picMkLst>
        </pc:picChg>
        <pc:picChg chg="mod">
          <ac:chgData name="Catherine Simone" userId="S::catherine.simone@pearson.com::fd32f5fa-dd82-4603-a16c-138a85c65214" providerId="AD" clId="Web-{B7F6A89C-5536-6E59-DCA3-4E9BD5C855C8}" dt="2026-05-08T11:42:51.540" v="153"/>
          <ac:picMkLst>
            <pc:docMk/>
            <pc:sldMk cId="0" sldId="409"/>
            <ac:picMk id="4" creationId="{F7A6246C-E6FA-142E-F865-D6692E48CA68}"/>
          </ac:picMkLst>
        </pc:picChg>
      </pc:sldChg>
      <pc:sldChg chg="modSp">
        <pc:chgData name="Catherine Simone" userId="S::catherine.simone@pearson.com::fd32f5fa-dd82-4603-a16c-138a85c65214" providerId="AD" clId="Web-{B7F6A89C-5536-6E59-DCA3-4E9BD5C855C8}" dt="2026-05-08T11:43:47.386" v="165"/>
        <pc:sldMkLst>
          <pc:docMk/>
          <pc:sldMk cId="0" sldId="410"/>
        </pc:sldMkLst>
        <pc:picChg chg="mod">
          <ac:chgData name="Catherine Simone" userId="S::catherine.simone@pearson.com::fd32f5fa-dd82-4603-a16c-138a85c65214" providerId="AD" clId="Web-{B7F6A89C-5536-6E59-DCA3-4E9BD5C855C8}" dt="2026-05-08T11:43:47.386" v="165"/>
          <ac:picMkLst>
            <pc:docMk/>
            <pc:sldMk cId="0" sldId="410"/>
            <ac:picMk id="60420" creationId="{B18E06BE-CB42-4727-EDCB-8EE023BE4024}"/>
          </ac:picMkLst>
        </pc:picChg>
      </pc:sldChg>
      <pc:sldChg chg="modSp">
        <pc:chgData name="Catherine Simone" userId="S::catherine.simone@pearson.com::fd32f5fa-dd82-4603-a16c-138a85c65214" providerId="AD" clId="Web-{B7F6A89C-5536-6E59-DCA3-4E9BD5C855C8}" dt="2026-05-08T11:44:03.699" v="168"/>
        <pc:sldMkLst>
          <pc:docMk/>
          <pc:sldMk cId="0" sldId="411"/>
        </pc:sldMkLst>
        <pc:picChg chg="mod">
          <ac:chgData name="Catherine Simone" userId="S::catherine.simone@pearson.com::fd32f5fa-dd82-4603-a16c-138a85c65214" providerId="AD" clId="Web-{B7F6A89C-5536-6E59-DCA3-4E9BD5C855C8}" dt="2026-05-08T11:44:03.699" v="168"/>
          <ac:picMkLst>
            <pc:docMk/>
            <pc:sldMk cId="0" sldId="411"/>
            <ac:picMk id="3" creationId="{B31C31C8-9292-BFC0-1E51-F3CE6AAC62B4}"/>
          </ac:picMkLst>
        </pc:picChg>
      </pc:sldChg>
      <pc:sldChg chg="modSp">
        <pc:chgData name="Catherine Simone" userId="S::catherine.simone@pearson.com::fd32f5fa-dd82-4603-a16c-138a85c65214" providerId="AD" clId="Web-{B7F6A89C-5536-6E59-DCA3-4E9BD5C855C8}" dt="2026-05-08T11:45:22.530" v="188"/>
        <pc:sldMkLst>
          <pc:docMk/>
          <pc:sldMk cId="0" sldId="413"/>
        </pc:sldMkLst>
        <pc:picChg chg="mod">
          <ac:chgData name="Catherine Simone" userId="S::catherine.simone@pearson.com::fd32f5fa-dd82-4603-a16c-138a85c65214" providerId="AD" clId="Web-{B7F6A89C-5536-6E59-DCA3-4E9BD5C855C8}" dt="2026-05-08T11:45:22.530" v="188"/>
          <ac:picMkLst>
            <pc:docMk/>
            <pc:sldMk cId="0" sldId="413"/>
            <ac:picMk id="84996" creationId="{B18F86CD-D761-1211-36A8-69F49D361176}"/>
          </ac:picMkLst>
        </pc:picChg>
      </pc:sldChg>
      <pc:sldChg chg="modSp">
        <pc:chgData name="Catherine Simone" userId="S::catherine.simone@pearson.com::fd32f5fa-dd82-4603-a16c-138a85c65214" providerId="AD" clId="Web-{B7F6A89C-5536-6E59-DCA3-4E9BD5C855C8}" dt="2026-05-08T11:44:53.685" v="180"/>
        <pc:sldMkLst>
          <pc:docMk/>
          <pc:sldMk cId="0" sldId="421"/>
        </pc:sldMkLst>
        <pc:picChg chg="mod">
          <ac:chgData name="Catherine Simone" userId="S::catherine.simone@pearson.com::fd32f5fa-dd82-4603-a16c-138a85c65214" providerId="AD" clId="Web-{B7F6A89C-5536-6E59-DCA3-4E9BD5C855C8}" dt="2026-05-08T11:44:53.685" v="180"/>
          <ac:picMkLst>
            <pc:docMk/>
            <pc:sldMk cId="0" sldId="421"/>
            <ac:picMk id="68613" creationId="{229FA603-D9A0-3425-E6C8-3058BFB6EA48}"/>
          </ac:picMkLst>
        </pc:picChg>
      </pc:sldChg>
    </pc:docChg>
  </pc:docChgLst>
  <pc:docChgLst>
    <pc:chgData name="Jamie Louderback" userId="11b7be07-b652-422f-8f30-4c5ab581b6b9" providerId="ADAL" clId="{A1039062-4F92-489C-8264-F6CC91A6AD41}"/>
    <pc:docChg chg="undo redo custSel addSld delSld modSld modMainMaster modNotesMaster">
      <pc:chgData name="Jamie Louderback" userId="11b7be07-b652-422f-8f30-4c5ab581b6b9" providerId="ADAL" clId="{A1039062-4F92-489C-8264-F6CC91A6AD41}" dt="2026-05-26T15:34:59.414" v="802" actId="1076"/>
      <pc:docMkLst>
        <pc:docMk/>
      </pc:docMkLst>
      <pc:sldChg chg="addSp delSp modSp mod modTransition setBg modNotes">
        <pc:chgData name="Jamie Louderback" userId="11b7be07-b652-422f-8f30-4c5ab581b6b9" providerId="ADAL" clId="{A1039062-4F92-489C-8264-F6CC91A6AD41}" dt="2026-05-22T19:25:58.353" v="791"/>
        <pc:sldMkLst>
          <pc:docMk/>
          <pc:sldMk cId="0" sldId="276"/>
        </pc:sldMkLst>
        <pc:spChg chg="add mod">
          <ac:chgData name="Jamie Louderback" userId="11b7be07-b652-422f-8f30-4c5ab581b6b9" providerId="ADAL" clId="{A1039062-4F92-489C-8264-F6CC91A6AD41}" dt="2026-05-22T19:20:43.273" v="730" actId="14100"/>
          <ac:spMkLst>
            <pc:docMk/>
            <pc:sldMk cId="0" sldId="276"/>
            <ac:spMk id="3" creationId="{C95A1DD8-9C60-2179-7895-0B35AE8D0CFF}"/>
          </ac:spMkLst>
        </pc:spChg>
        <pc:spChg chg="add mod">
          <ac:chgData name="Jamie Louderback" userId="11b7be07-b652-422f-8f30-4c5ab581b6b9" providerId="ADAL" clId="{A1039062-4F92-489C-8264-F6CC91A6AD41}" dt="2026-05-22T19:10:28.315" v="579" actId="404"/>
          <ac:spMkLst>
            <pc:docMk/>
            <pc:sldMk cId="0" sldId="276"/>
            <ac:spMk id="6" creationId="{6B40DC59-B76C-71CB-A10C-67B0AFD904A2}"/>
          </ac:spMkLst>
        </pc:spChg>
        <pc:picChg chg="mod">
          <ac:chgData name="Jamie Louderback" userId="11b7be07-b652-422f-8f30-4c5ab581b6b9" providerId="ADAL" clId="{A1039062-4F92-489C-8264-F6CC91A6AD41}" dt="2026-05-22T19:20:46.968" v="731" actId="1076"/>
          <ac:picMkLst>
            <pc:docMk/>
            <pc:sldMk cId="0" sldId="276"/>
            <ac:picMk id="57349" creationId="{800DB216-0F63-4D62-A30D-0694EE27A6D0}"/>
          </ac:picMkLst>
        </pc:picChg>
      </pc:sldChg>
      <pc:sldChg chg="modSp add del mod modTransition setBg">
        <pc:chgData name="Jamie Louderback" userId="11b7be07-b652-422f-8f30-4c5ab581b6b9" providerId="ADAL" clId="{A1039062-4F92-489C-8264-F6CC91A6AD41}" dt="2026-05-22T19:25:58.353" v="791"/>
        <pc:sldMkLst>
          <pc:docMk/>
          <pc:sldMk cId="1643454516" sldId="297"/>
        </pc:sldMkLst>
        <pc:spChg chg="mod">
          <ac:chgData name="Jamie Louderback" userId="11b7be07-b652-422f-8f30-4c5ab581b6b9" providerId="ADAL" clId="{A1039062-4F92-489C-8264-F6CC91A6AD41}" dt="2026-05-22T17:01:44.454" v="296" actId="403"/>
          <ac:spMkLst>
            <pc:docMk/>
            <pc:sldMk cId="1643454516" sldId="297"/>
            <ac:spMk id="2" creationId="{347F6121-9BF9-92C5-48C3-E3378396A1F2}"/>
          </ac:spMkLst>
        </pc:spChg>
        <pc:spChg chg="mod">
          <ac:chgData name="Jamie Louderback" userId="11b7be07-b652-422f-8f30-4c5ab581b6b9" providerId="ADAL" clId="{A1039062-4F92-489C-8264-F6CC91A6AD41}" dt="2026-05-22T17:02:25.814" v="299" actId="403"/>
          <ac:spMkLst>
            <pc:docMk/>
            <pc:sldMk cId="1643454516" sldId="297"/>
            <ac:spMk id="3" creationId="{E31E05C3-B05A-143E-5C7F-673DA9EC4252}"/>
          </ac:spMkLst>
        </pc:spChg>
      </pc:sldChg>
      <pc:sldChg chg="addSp delSp modSp mod modTransition setBg chgLayout">
        <pc:chgData name="Jamie Louderback" userId="11b7be07-b652-422f-8f30-4c5ab581b6b9" providerId="ADAL" clId="{A1039062-4F92-489C-8264-F6CC91A6AD41}" dt="2026-05-22T19:25:58.353" v="791"/>
        <pc:sldMkLst>
          <pc:docMk/>
          <pc:sldMk cId="0" sldId="300"/>
        </pc:sldMkLst>
        <pc:spChg chg="mod ord">
          <ac:chgData name="Jamie Louderback" userId="11b7be07-b652-422f-8f30-4c5ab581b6b9" providerId="ADAL" clId="{A1039062-4F92-489C-8264-F6CC91A6AD41}" dt="2026-05-22T18:53:33.950" v="408" actId="6264"/>
          <ac:spMkLst>
            <pc:docMk/>
            <pc:sldMk cId="0" sldId="300"/>
            <ac:spMk id="3" creationId="{75B68692-726B-42B9-3DDA-A4D08566E6AC}"/>
          </ac:spMkLst>
        </pc:spChg>
        <pc:spChg chg="mod ord">
          <ac:chgData name="Jamie Louderback" userId="11b7be07-b652-422f-8f30-4c5ab581b6b9" providerId="ADAL" clId="{A1039062-4F92-489C-8264-F6CC91A6AD41}" dt="2026-05-22T18:53:50.921" v="417" actId="2711"/>
          <ac:spMkLst>
            <pc:docMk/>
            <pc:sldMk cId="0" sldId="300"/>
            <ac:spMk id="72705" creationId="{F3A0B864-E083-312E-1C0C-D8A85447DCB1}"/>
          </ac:spMkLst>
        </pc:spChg>
        <pc:picChg chg="add mod">
          <ac:chgData name="Jamie Louderback" userId="11b7be07-b652-422f-8f30-4c5ab581b6b9" providerId="ADAL" clId="{A1039062-4F92-489C-8264-F6CC91A6AD41}" dt="2026-05-22T18:53:43.422" v="411" actId="1076"/>
          <ac:picMkLst>
            <pc:docMk/>
            <pc:sldMk cId="0" sldId="300"/>
            <ac:picMk id="4" creationId="{C0658DE0-A396-665A-38AB-0A8C524D2B38}"/>
          </ac:picMkLst>
        </pc:picChg>
      </pc:sldChg>
      <pc:sldChg chg="addSp delSp modSp mod modTransition setBg chgLayout">
        <pc:chgData name="Jamie Louderback" userId="11b7be07-b652-422f-8f30-4c5ab581b6b9" providerId="ADAL" clId="{A1039062-4F92-489C-8264-F6CC91A6AD41}" dt="2026-05-22T19:25:58.353" v="791"/>
        <pc:sldMkLst>
          <pc:docMk/>
          <pc:sldMk cId="0" sldId="333"/>
        </pc:sldMkLst>
        <pc:spChg chg="add mod ord">
          <ac:chgData name="Jamie Louderback" userId="11b7be07-b652-422f-8f30-4c5ab581b6b9" providerId="ADAL" clId="{A1039062-4F92-489C-8264-F6CC91A6AD41}" dt="2026-05-22T19:15:45.039" v="662" actId="403"/>
          <ac:spMkLst>
            <pc:docMk/>
            <pc:sldMk cId="0" sldId="333"/>
            <ac:spMk id="3" creationId="{2DDE8FAA-28F9-ECB1-33B6-ADEDA270D8CC}"/>
          </ac:spMkLst>
        </pc:spChg>
        <pc:spChg chg="mod ord">
          <ac:chgData name="Jamie Louderback" userId="11b7be07-b652-422f-8f30-4c5ab581b6b9" providerId="ADAL" clId="{A1039062-4F92-489C-8264-F6CC91A6AD41}" dt="2026-05-22T18:52:30.615" v="385" actId="207"/>
          <ac:spMkLst>
            <pc:docMk/>
            <pc:sldMk cId="0" sldId="333"/>
            <ac:spMk id="13314" creationId="{618C279A-1887-9C4B-CBAD-E626249E1932}"/>
          </ac:spMkLst>
        </pc:spChg>
        <pc:picChg chg="mod">
          <ac:chgData name="Jamie Louderback" userId="11b7be07-b652-422f-8f30-4c5ab581b6b9" providerId="ADAL" clId="{A1039062-4F92-489C-8264-F6CC91A6AD41}" dt="2026-05-22T19:18:46.377" v="702" actId="1076"/>
          <ac:picMkLst>
            <pc:docMk/>
            <pc:sldMk cId="0" sldId="333"/>
            <ac:picMk id="19460" creationId="{E46DBC38-BD4E-1CBA-BAFB-5082C15222DE}"/>
          </ac:picMkLst>
        </pc:picChg>
      </pc:sldChg>
      <pc:sldChg chg="addSp delSp modSp mod modTransition setBg modNotes">
        <pc:chgData name="Jamie Louderback" userId="11b7be07-b652-422f-8f30-4c5ab581b6b9" providerId="ADAL" clId="{A1039062-4F92-489C-8264-F6CC91A6AD41}" dt="2026-05-22T19:25:58.353" v="791"/>
        <pc:sldMkLst>
          <pc:docMk/>
          <pc:sldMk cId="0" sldId="369"/>
        </pc:sldMkLst>
        <pc:spChg chg="add mod">
          <ac:chgData name="Jamie Louderback" userId="11b7be07-b652-422f-8f30-4c5ab581b6b9" providerId="ADAL" clId="{A1039062-4F92-489C-8264-F6CC91A6AD41}" dt="2026-05-22T19:16:22.208" v="672" actId="403"/>
          <ac:spMkLst>
            <pc:docMk/>
            <pc:sldMk cId="0" sldId="369"/>
            <ac:spMk id="5" creationId="{089C3C41-6B8C-F83F-D494-8CAD00911D7A}"/>
          </ac:spMkLst>
        </pc:spChg>
        <pc:spChg chg="add mod">
          <ac:chgData name="Jamie Louderback" userId="11b7be07-b652-422f-8f30-4c5ab581b6b9" providerId="ADAL" clId="{A1039062-4F92-489C-8264-F6CC91A6AD41}" dt="2026-05-22T19:10:46.410" v="587" actId="403"/>
          <ac:spMkLst>
            <pc:docMk/>
            <pc:sldMk cId="0" sldId="369"/>
            <ac:spMk id="7" creationId="{6ED9978D-615A-159A-8076-261E8689AF72}"/>
          </ac:spMkLst>
        </pc:spChg>
        <pc:picChg chg="mod">
          <ac:chgData name="Jamie Louderback" userId="11b7be07-b652-422f-8f30-4c5ab581b6b9" providerId="ADAL" clId="{A1039062-4F92-489C-8264-F6CC91A6AD41}" dt="2026-05-22T19:20:32.074" v="728" actId="1076"/>
          <ac:picMkLst>
            <pc:docMk/>
            <pc:sldMk cId="0" sldId="369"/>
            <ac:picMk id="55300" creationId="{4A0C1008-9490-0D87-7519-FB662A4AC3F0}"/>
          </ac:picMkLst>
        </pc:picChg>
        <pc:picChg chg="mod">
          <ac:chgData name="Jamie Louderback" userId="11b7be07-b652-422f-8f30-4c5ab581b6b9" providerId="ADAL" clId="{A1039062-4F92-489C-8264-F6CC91A6AD41}" dt="2026-05-22T19:20:37.227" v="729" actId="1076"/>
          <ac:picMkLst>
            <pc:docMk/>
            <pc:sldMk cId="0" sldId="369"/>
            <ac:picMk id="55301" creationId="{EEFD4307-7718-D717-229D-93FD2C127E7F}"/>
          </ac:picMkLst>
        </pc:picChg>
      </pc:sldChg>
      <pc:sldChg chg="addSp delSp modSp mod modTransition setBg modNotes">
        <pc:chgData name="Jamie Louderback" userId="11b7be07-b652-422f-8f30-4c5ab581b6b9" providerId="ADAL" clId="{A1039062-4F92-489C-8264-F6CC91A6AD41}" dt="2026-05-22T19:25:58.353" v="791"/>
        <pc:sldMkLst>
          <pc:docMk/>
          <pc:sldMk cId="0" sldId="370"/>
        </pc:sldMkLst>
        <pc:spChg chg="add mod">
          <ac:chgData name="Jamie Louderback" userId="11b7be07-b652-422f-8f30-4c5ab581b6b9" providerId="ADAL" clId="{A1039062-4F92-489C-8264-F6CC91A6AD41}" dt="2026-05-22T18:58:10.004" v="511" actId="403"/>
          <ac:spMkLst>
            <pc:docMk/>
            <pc:sldMk cId="0" sldId="370"/>
            <ac:spMk id="3" creationId="{607C48F1-54E2-F237-3664-933081BEDFB2}"/>
          </ac:spMkLst>
        </pc:spChg>
        <pc:spChg chg="add mod">
          <ac:chgData name="Jamie Louderback" userId="11b7be07-b652-422f-8f30-4c5ab581b6b9" providerId="ADAL" clId="{A1039062-4F92-489C-8264-F6CC91A6AD41}" dt="2026-05-22T19:22:59.204" v="760" actId="20577"/>
          <ac:spMkLst>
            <pc:docMk/>
            <pc:sldMk cId="0" sldId="370"/>
            <ac:spMk id="5" creationId="{70B05193-5C26-688F-BBDE-CC1547F52DD0}"/>
          </ac:spMkLst>
        </pc:spChg>
        <pc:picChg chg="mod">
          <ac:chgData name="Jamie Louderback" userId="11b7be07-b652-422f-8f30-4c5ab581b6b9" providerId="ADAL" clId="{A1039062-4F92-489C-8264-F6CC91A6AD41}" dt="2026-05-22T17:01:06.605" v="289"/>
          <ac:picMkLst>
            <pc:docMk/>
            <pc:sldMk cId="0" sldId="370"/>
            <ac:picMk id="24580" creationId="{24CD3B5D-9028-792E-BFD3-C83898A55864}"/>
          </ac:picMkLst>
        </pc:picChg>
      </pc:sldChg>
      <pc:sldChg chg="addSp delSp modSp mod modTransition setBg chgLayout modNotes">
        <pc:chgData name="Jamie Louderback" userId="11b7be07-b652-422f-8f30-4c5ab581b6b9" providerId="ADAL" clId="{A1039062-4F92-489C-8264-F6CC91A6AD41}" dt="2026-05-22T19:25:58.353" v="791"/>
        <pc:sldMkLst>
          <pc:docMk/>
          <pc:sldMk cId="0" sldId="371"/>
        </pc:sldMkLst>
        <pc:spChg chg="add mod ord">
          <ac:chgData name="Jamie Louderback" userId="11b7be07-b652-422f-8f30-4c5ab581b6b9" providerId="ADAL" clId="{A1039062-4F92-489C-8264-F6CC91A6AD41}" dt="2026-05-22T18:51:10.091" v="365" actId="403"/>
          <ac:spMkLst>
            <pc:docMk/>
            <pc:sldMk cId="0" sldId="371"/>
            <ac:spMk id="6" creationId="{6A28B04C-7F17-E148-0301-7DE4F732D09C}"/>
          </ac:spMkLst>
        </pc:spChg>
        <pc:spChg chg="mod">
          <ac:chgData name="Jamie Louderback" userId="11b7be07-b652-422f-8f30-4c5ab581b6b9" providerId="ADAL" clId="{A1039062-4F92-489C-8264-F6CC91A6AD41}" dt="2026-05-22T18:51:39.865" v="371" actId="1076"/>
          <ac:spMkLst>
            <pc:docMk/>
            <pc:sldMk cId="0" sldId="371"/>
            <ac:spMk id="10243" creationId="{BF512E30-CA48-4B20-9648-59A211B1E2E0}"/>
          </ac:spMkLst>
        </pc:spChg>
        <pc:spChg chg="mod">
          <ac:chgData name="Jamie Louderback" userId="11b7be07-b652-422f-8f30-4c5ab581b6b9" providerId="ADAL" clId="{A1039062-4F92-489C-8264-F6CC91A6AD41}" dt="2026-05-22T18:51:39.865" v="371" actId="1076"/>
          <ac:spMkLst>
            <pc:docMk/>
            <pc:sldMk cId="0" sldId="371"/>
            <ac:spMk id="10244" creationId="{F8A1B1FF-B776-30D4-9D44-D1824048AF6A}"/>
          </ac:spMkLst>
        </pc:spChg>
        <pc:spChg chg="mod">
          <ac:chgData name="Jamie Louderback" userId="11b7be07-b652-422f-8f30-4c5ab581b6b9" providerId="ADAL" clId="{A1039062-4F92-489C-8264-F6CC91A6AD41}" dt="2026-05-22T18:51:39.865" v="371" actId="1076"/>
          <ac:spMkLst>
            <pc:docMk/>
            <pc:sldMk cId="0" sldId="371"/>
            <ac:spMk id="10245" creationId="{2E5FD518-C3F6-02F4-45C6-F199704BAB44}"/>
          </ac:spMkLst>
        </pc:spChg>
        <pc:spChg chg="mod">
          <ac:chgData name="Jamie Louderback" userId="11b7be07-b652-422f-8f30-4c5ab581b6b9" providerId="ADAL" clId="{A1039062-4F92-489C-8264-F6CC91A6AD41}" dt="2026-05-22T18:51:39.865" v="371" actId="1076"/>
          <ac:spMkLst>
            <pc:docMk/>
            <pc:sldMk cId="0" sldId="371"/>
            <ac:spMk id="10246" creationId="{92EE092E-1CAF-A4BC-B4B0-46D7C530D883}"/>
          </ac:spMkLst>
        </pc:spChg>
        <pc:spChg chg="mod">
          <ac:chgData name="Jamie Louderback" userId="11b7be07-b652-422f-8f30-4c5ab581b6b9" providerId="ADAL" clId="{A1039062-4F92-489C-8264-F6CC91A6AD41}" dt="2026-05-22T18:51:39.865" v="371" actId="1076"/>
          <ac:spMkLst>
            <pc:docMk/>
            <pc:sldMk cId="0" sldId="371"/>
            <ac:spMk id="10247" creationId="{18FB6274-00CA-51F2-F940-C15221FD6C01}"/>
          </ac:spMkLst>
        </pc:spChg>
        <pc:spChg chg="mod ord">
          <ac:chgData name="Jamie Louderback" userId="11b7be07-b652-422f-8f30-4c5ab581b6b9" providerId="ADAL" clId="{A1039062-4F92-489C-8264-F6CC91A6AD41}" dt="2026-05-22T18:51:17.787" v="369" actId="207"/>
          <ac:spMkLst>
            <pc:docMk/>
            <pc:sldMk cId="0" sldId="371"/>
            <ac:spMk id="45057" creationId="{962CA9BD-EC95-8822-6B38-37206B005D92}"/>
          </ac:spMkLst>
        </pc:spChg>
        <pc:picChg chg="mod">
          <ac:chgData name="Jamie Louderback" userId="11b7be07-b652-422f-8f30-4c5ab581b6b9" providerId="ADAL" clId="{A1039062-4F92-489C-8264-F6CC91A6AD41}" dt="2026-05-22T18:51:39.865" v="371" actId="1076"/>
          <ac:picMkLst>
            <pc:docMk/>
            <pc:sldMk cId="0" sldId="371"/>
            <ac:picMk id="10248" creationId="{4C0A3142-8348-EAC3-3573-24C86F075806}"/>
          </ac:picMkLst>
        </pc:picChg>
        <pc:picChg chg="mod">
          <ac:chgData name="Jamie Louderback" userId="11b7be07-b652-422f-8f30-4c5ab581b6b9" providerId="ADAL" clId="{A1039062-4F92-489C-8264-F6CC91A6AD41}" dt="2026-05-22T18:51:39.865" v="371" actId="1076"/>
          <ac:picMkLst>
            <pc:docMk/>
            <pc:sldMk cId="0" sldId="371"/>
            <ac:picMk id="10249" creationId="{E10546DF-D8B0-E5EA-E9CD-749910BF44E3}"/>
          </ac:picMkLst>
        </pc:picChg>
        <pc:picChg chg="mod">
          <ac:chgData name="Jamie Louderback" userId="11b7be07-b652-422f-8f30-4c5ab581b6b9" providerId="ADAL" clId="{A1039062-4F92-489C-8264-F6CC91A6AD41}" dt="2026-05-22T18:51:39.865" v="371" actId="1076"/>
          <ac:picMkLst>
            <pc:docMk/>
            <pc:sldMk cId="0" sldId="371"/>
            <ac:picMk id="10250" creationId="{3BC00816-D35E-016F-6320-790FCF3FE5E3}"/>
          </ac:picMkLst>
        </pc:picChg>
        <pc:picChg chg="mod">
          <ac:chgData name="Jamie Louderback" userId="11b7be07-b652-422f-8f30-4c5ab581b6b9" providerId="ADAL" clId="{A1039062-4F92-489C-8264-F6CC91A6AD41}" dt="2026-05-22T18:51:39.865" v="371" actId="1076"/>
          <ac:picMkLst>
            <pc:docMk/>
            <pc:sldMk cId="0" sldId="371"/>
            <ac:picMk id="10251" creationId="{7DB50A04-0168-349B-CDF5-C3F6849BF6A8}"/>
          </ac:picMkLst>
        </pc:picChg>
        <pc:picChg chg="mod">
          <ac:chgData name="Jamie Louderback" userId="11b7be07-b652-422f-8f30-4c5ab581b6b9" providerId="ADAL" clId="{A1039062-4F92-489C-8264-F6CC91A6AD41}" dt="2026-05-22T18:51:39.865" v="371" actId="1076"/>
          <ac:picMkLst>
            <pc:docMk/>
            <pc:sldMk cId="0" sldId="371"/>
            <ac:picMk id="10252" creationId="{EAE26826-80A1-36BC-49B0-B67E0E46FAAB}"/>
          </ac:picMkLst>
        </pc:picChg>
      </pc:sldChg>
      <pc:sldChg chg="addSp delSp modSp mod modTransition setBg chgLayout modNotes">
        <pc:chgData name="Jamie Louderback" userId="11b7be07-b652-422f-8f30-4c5ab581b6b9" providerId="ADAL" clId="{A1039062-4F92-489C-8264-F6CC91A6AD41}" dt="2026-05-22T19:25:58.353" v="791"/>
        <pc:sldMkLst>
          <pc:docMk/>
          <pc:sldMk cId="0" sldId="372"/>
        </pc:sldMkLst>
        <pc:spChg chg="add mod ord">
          <ac:chgData name="Jamie Louderback" userId="11b7be07-b652-422f-8f30-4c5ab581b6b9" providerId="ADAL" clId="{A1039062-4F92-489C-8264-F6CC91A6AD41}" dt="2026-05-22T19:15:29.056" v="658" actId="403"/>
          <ac:spMkLst>
            <pc:docMk/>
            <pc:sldMk cId="0" sldId="372"/>
            <ac:spMk id="3" creationId="{D63211D3-20FA-876A-E131-E7B9A5C45E3E}"/>
          </ac:spMkLst>
        </pc:spChg>
        <pc:spChg chg="mod ord">
          <ac:chgData name="Jamie Louderback" userId="11b7be07-b652-422f-8f30-4c5ab581b6b9" providerId="ADAL" clId="{A1039062-4F92-489C-8264-F6CC91A6AD41}" dt="2026-05-22T19:12:00.087" v="615" actId="403"/>
          <ac:spMkLst>
            <pc:docMk/>
            <pc:sldMk cId="0" sldId="372"/>
            <ac:spMk id="14339" creationId="{5957B372-6592-6138-2C0E-B70D412C7F5E}"/>
          </ac:spMkLst>
        </pc:spChg>
        <pc:picChg chg="mod">
          <ac:chgData name="Jamie Louderback" userId="11b7be07-b652-422f-8f30-4c5ab581b6b9" providerId="ADAL" clId="{A1039062-4F92-489C-8264-F6CC91A6AD41}" dt="2026-05-22T19:19:03.537" v="706" actId="1076"/>
          <ac:picMkLst>
            <pc:docMk/>
            <pc:sldMk cId="0" sldId="372"/>
            <ac:picMk id="23556" creationId="{7048877F-D1DD-C31D-12CD-2DBB3A3FCC24}"/>
          </ac:picMkLst>
        </pc:picChg>
      </pc:sldChg>
      <pc:sldChg chg="addSp delSp modSp mod modTransition setBg chgLayout modNotes">
        <pc:chgData name="Jamie Louderback" userId="11b7be07-b652-422f-8f30-4c5ab581b6b9" providerId="ADAL" clId="{A1039062-4F92-489C-8264-F6CC91A6AD41}" dt="2026-05-22T19:26:40.569" v="794" actId="1076"/>
        <pc:sldMkLst>
          <pc:docMk/>
          <pc:sldMk cId="0" sldId="376"/>
        </pc:sldMkLst>
        <pc:spChg chg="add mod ord">
          <ac:chgData name="Jamie Louderback" userId="11b7be07-b652-422f-8f30-4c5ab581b6b9" providerId="ADAL" clId="{A1039062-4F92-489C-8264-F6CC91A6AD41}" dt="2026-05-22T19:20:55.252" v="732" actId="14100"/>
          <ac:spMkLst>
            <pc:docMk/>
            <pc:sldMk cId="0" sldId="376"/>
            <ac:spMk id="3" creationId="{812C77B6-2346-16EF-6A79-9E1AC25F5ADE}"/>
          </ac:spMkLst>
        </pc:spChg>
        <pc:spChg chg="mod ord">
          <ac:chgData name="Jamie Louderback" userId="11b7be07-b652-422f-8f30-4c5ab581b6b9" providerId="ADAL" clId="{A1039062-4F92-489C-8264-F6CC91A6AD41}" dt="2026-05-22T19:09:52.814" v="569" actId="403"/>
          <ac:spMkLst>
            <pc:docMk/>
            <pc:sldMk cId="0" sldId="376"/>
            <ac:spMk id="4" creationId="{B311FBB5-9366-01BC-0CD1-0BF95D4841B2}"/>
          </ac:spMkLst>
        </pc:spChg>
        <pc:spChg chg="mod">
          <ac:chgData name="Jamie Louderback" userId="11b7be07-b652-422f-8f30-4c5ab581b6b9" providerId="ADAL" clId="{A1039062-4F92-489C-8264-F6CC91A6AD41}" dt="2026-05-22T19:26:40.569" v="794" actId="1076"/>
          <ac:spMkLst>
            <pc:docMk/>
            <pc:sldMk cId="0" sldId="376"/>
            <ac:spMk id="40964" creationId="{7DD75B09-2E97-A01E-547E-DF44C1637129}"/>
          </ac:spMkLst>
        </pc:spChg>
        <pc:picChg chg="mod">
          <ac:chgData name="Jamie Louderback" userId="11b7be07-b652-422f-8f30-4c5ab581b6b9" providerId="ADAL" clId="{A1039062-4F92-489C-8264-F6CC91A6AD41}" dt="2026-05-22T19:26:37.819" v="793" actId="1076"/>
          <ac:picMkLst>
            <pc:docMk/>
            <pc:sldMk cId="0" sldId="376"/>
            <ac:picMk id="40963" creationId="{0DF405D0-BAAD-72A4-2DFA-07A495BE56BC}"/>
          </ac:picMkLst>
        </pc:picChg>
      </pc:sldChg>
      <pc:sldChg chg="addSp delSp modSp mod modTransition setBg">
        <pc:chgData name="Jamie Louderback" userId="11b7be07-b652-422f-8f30-4c5ab581b6b9" providerId="ADAL" clId="{A1039062-4F92-489C-8264-F6CC91A6AD41}" dt="2026-05-22T19:25:58.353" v="791"/>
        <pc:sldMkLst>
          <pc:docMk/>
          <pc:sldMk cId="0" sldId="377"/>
        </pc:sldMkLst>
        <pc:spChg chg="mod">
          <ac:chgData name="Jamie Louderback" userId="11b7be07-b652-422f-8f30-4c5ab581b6b9" providerId="ADAL" clId="{A1039062-4F92-489C-8264-F6CC91A6AD41}" dt="2026-05-22T19:11:00.174" v="594" actId="403"/>
          <ac:spMkLst>
            <pc:docMk/>
            <pc:sldMk cId="0" sldId="377"/>
            <ac:spMk id="2" creationId="{A0893102-C0E9-4A00-C381-7DFD518A16A1}"/>
          </ac:spMkLst>
        </pc:spChg>
        <pc:spChg chg="mod">
          <ac:chgData name="Jamie Louderback" userId="11b7be07-b652-422f-8f30-4c5ab581b6b9" providerId="ADAL" clId="{A1039062-4F92-489C-8264-F6CC91A6AD41}" dt="2026-05-22T17:00:49.796" v="287"/>
          <ac:spMkLst>
            <pc:docMk/>
            <pc:sldMk cId="0" sldId="377"/>
            <ac:spMk id="3" creationId="{118876E0-51F0-EEE4-369C-B432480BDA81}"/>
          </ac:spMkLst>
        </pc:spChg>
        <pc:spChg chg="add mod">
          <ac:chgData name="Jamie Louderback" userId="11b7be07-b652-422f-8f30-4c5ab581b6b9" providerId="ADAL" clId="{A1039062-4F92-489C-8264-F6CC91A6AD41}" dt="2026-05-22T19:16:13.107" v="670" actId="403"/>
          <ac:spMkLst>
            <pc:docMk/>
            <pc:sldMk cId="0" sldId="377"/>
            <ac:spMk id="4" creationId="{C02D215B-4C6C-243A-D7DA-0D5DF68A1616}"/>
          </ac:spMkLst>
        </pc:spChg>
        <pc:spChg chg="mod">
          <ac:chgData name="Jamie Louderback" userId="11b7be07-b652-422f-8f30-4c5ab581b6b9" providerId="ADAL" clId="{A1039062-4F92-489C-8264-F6CC91A6AD41}" dt="2026-05-22T19:20:25.409" v="727" actId="1076"/>
          <ac:spMkLst>
            <pc:docMk/>
            <pc:sldMk cId="0" sldId="377"/>
            <ac:spMk id="5" creationId="{9591A9A6-97EC-4AEF-A0AB-51B24E5978BF}"/>
          </ac:spMkLst>
        </pc:spChg>
        <pc:picChg chg="mod">
          <ac:chgData name="Jamie Louderback" userId="11b7be07-b652-422f-8f30-4c5ab581b6b9" providerId="ADAL" clId="{A1039062-4F92-489C-8264-F6CC91A6AD41}" dt="2026-05-22T19:20:05.194" v="721" actId="14861"/>
          <ac:picMkLst>
            <pc:docMk/>
            <pc:sldMk cId="0" sldId="377"/>
            <ac:picMk id="31749" creationId="{4313E553-CC85-A217-2ADA-3032C387BB46}"/>
          </ac:picMkLst>
        </pc:picChg>
      </pc:sldChg>
      <pc:sldChg chg="addSp delSp modSp mod modTransition setBg modNotes">
        <pc:chgData name="Jamie Louderback" userId="11b7be07-b652-422f-8f30-4c5ab581b6b9" providerId="ADAL" clId="{A1039062-4F92-489C-8264-F6CC91A6AD41}" dt="2026-05-22T19:26:56.477" v="797" actId="20577"/>
        <pc:sldMkLst>
          <pc:docMk/>
          <pc:sldMk cId="0" sldId="378"/>
        </pc:sldMkLst>
        <pc:spChg chg="mod">
          <ac:chgData name="Jamie Louderback" userId="11b7be07-b652-422f-8f30-4c5ab581b6b9" providerId="ADAL" clId="{A1039062-4F92-489C-8264-F6CC91A6AD41}" dt="2026-05-22T19:11:25.306" v="601" actId="403"/>
          <ac:spMkLst>
            <pc:docMk/>
            <pc:sldMk cId="0" sldId="378"/>
            <ac:spMk id="2" creationId="{0A8B2D03-5A09-B517-D916-50D1364B9A17}"/>
          </ac:spMkLst>
        </pc:spChg>
        <pc:spChg chg="mod">
          <ac:chgData name="Jamie Louderback" userId="11b7be07-b652-422f-8f30-4c5ab581b6b9" providerId="ADAL" clId="{A1039062-4F92-489C-8264-F6CC91A6AD41}" dt="2026-05-22T17:00:49.796" v="287"/>
          <ac:spMkLst>
            <pc:docMk/>
            <pc:sldMk cId="0" sldId="378"/>
            <ac:spMk id="3" creationId="{8888E6E0-D4DA-8DCF-DECA-E6C5304C9EDF}"/>
          </ac:spMkLst>
        </pc:spChg>
        <pc:spChg chg="add mod">
          <ac:chgData name="Jamie Louderback" userId="11b7be07-b652-422f-8f30-4c5ab581b6b9" providerId="ADAL" clId="{A1039062-4F92-489C-8264-F6CC91A6AD41}" dt="2026-05-22T19:26:56.477" v="797" actId="20577"/>
          <ac:spMkLst>
            <pc:docMk/>
            <pc:sldMk cId="0" sldId="378"/>
            <ac:spMk id="4" creationId="{8B095340-1246-9F0C-B48B-181DB1D1F02C}"/>
          </ac:spMkLst>
        </pc:spChg>
        <pc:picChg chg="mod">
          <ac:chgData name="Jamie Louderback" userId="11b7be07-b652-422f-8f30-4c5ab581b6b9" providerId="ADAL" clId="{A1039062-4F92-489C-8264-F6CC91A6AD41}" dt="2026-05-22T19:19:40.586" v="715" actId="14861"/>
          <ac:picMkLst>
            <pc:docMk/>
            <pc:sldMk cId="0" sldId="378"/>
            <ac:picMk id="29701" creationId="{6237E78C-BDD6-5364-2FD8-D36EB7505C72}"/>
          </ac:picMkLst>
        </pc:picChg>
      </pc:sldChg>
      <pc:sldChg chg="addSp delSp modSp mod modTransition setBg chgLayout modNotes">
        <pc:chgData name="Jamie Louderback" userId="11b7be07-b652-422f-8f30-4c5ab581b6b9" providerId="ADAL" clId="{A1039062-4F92-489C-8264-F6CC91A6AD41}" dt="2026-05-22T19:26:50.236" v="795" actId="14861"/>
        <pc:sldMkLst>
          <pc:docMk/>
          <pc:sldMk cId="0" sldId="379"/>
        </pc:sldMkLst>
        <pc:spChg chg="mod ord">
          <ac:chgData name="Jamie Louderback" userId="11b7be07-b652-422f-8f30-4c5ab581b6b9" providerId="ADAL" clId="{A1039062-4F92-489C-8264-F6CC91A6AD41}" dt="2026-05-22T19:11:39.697" v="606" actId="2711"/>
          <ac:spMkLst>
            <pc:docMk/>
            <pc:sldMk cId="0" sldId="379"/>
            <ac:spMk id="2" creationId="{7195C371-99A1-6954-A375-21A5C9A2D69B}"/>
          </ac:spMkLst>
        </pc:spChg>
        <pc:spChg chg="mod ord">
          <ac:chgData name="Jamie Louderback" userId="11b7be07-b652-422f-8f30-4c5ab581b6b9" providerId="ADAL" clId="{A1039062-4F92-489C-8264-F6CC91A6AD41}" dt="2026-05-22T19:11:33.934" v="603" actId="6264"/>
          <ac:spMkLst>
            <pc:docMk/>
            <pc:sldMk cId="0" sldId="379"/>
            <ac:spMk id="4" creationId="{29826719-B1A2-DF4F-20FC-C21992FB6BCF}"/>
          </ac:spMkLst>
        </pc:spChg>
        <pc:spChg chg="mod ord">
          <ac:chgData name="Jamie Louderback" userId="11b7be07-b652-422f-8f30-4c5ab581b6b9" providerId="ADAL" clId="{A1039062-4F92-489C-8264-F6CC91A6AD41}" dt="2026-05-22T19:19:15.235" v="709" actId="948"/>
          <ac:spMkLst>
            <pc:docMk/>
            <pc:sldMk cId="0" sldId="379"/>
            <ac:spMk id="27651" creationId="{B96194F1-6282-FBBE-B157-447843194CAC}"/>
          </ac:spMkLst>
        </pc:spChg>
        <pc:spChg chg="mod">
          <ac:chgData name="Jamie Louderback" userId="11b7be07-b652-422f-8f30-4c5ab581b6b9" providerId="ADAL" clId="{A1039062-4F92-489C-8264-F6CC91A6AD41}" dt="2026-05-22T19:19:20.610" v="711" actId="1076"/>
          <ac:spMkLst>
            <pc:docMk/>
            <pc:sldMk cId="0" sldId="379"/>
            <ac:spMk id="27654" creationId="{88AE5CFB-4688-9C14-D693-2EA2A4C4D2C0}"/>
          </ac:spMkLst>
        </pc:spChg>
        <pc:picChg chg="mod">
          <ac:chgData name="Jamie Louderback" userId="11b7be07-b652-422f-8f30-4c5ab581b6b9" providerId="ADAL" clId="{A1039062-4F92-489C-8264-F6CC91A6AD41}" dt="2026-05-22T19:26:50.236" v="795" actId="14861"/>
          <ac:picMkLst>
            <pc:docMk/>
            <pc:sldMk cId="0" sldId="379"/>
            <ac:picMk id="27653" creationId="{00B111FB-5C62-66EE-5844-9CEF8CB13C52}"/>
          </ac:picMkLst>
        </pc:picChg>
      </pc:sldChg>
      <pc:sldChg chg="addSp delSp modSp mod modTransition setBg modNotes">
        <pc:chgData name="Jamie Louderback" userId="11b7be07-b652-422f-8f30-4c5ab581b6b9" providerId="ADAL" clId="{A1039062-4F92-489C-8264-F6CC91A6AD41}" dt="2026-05-22T19:25:58.353" v="791"/>
        <pc:sldMkLst>
          <pc:docMk/>
          <pc:sldMk cId="0" sldId="380"/>
        </pc:sldMkLst>
        <pc:spChg chg="add mod">
          <ac:chgData name="Jamie Louderback" userId="11b7be07-b652-422f-8f30-4c5ab581b6b9" providerId="ADAL" clId="{A1039062-4F92-489C-8264-F6CC91A6AD41}" dt="2026-05-22T19:22:38.628" v="757" actId="20577"/>
          <ac:spMkLst>
            <pc:docMk/>
            <pc:sldMk cId="0" sldId="380"/>
            <ac:spMk id="3" creationId="{D0958878-3206-3922-F7AC-6E8818E77D89}"/>
          </ac:spMkLst>
        </pc:spChg>
        <pc:spChg chg="mod">
          <ac:chgData name="Jamie Louderback" userId="11b7be07-b652-422f-8f30-4c5ab581b6b9" providerId="ADAL" clId="{A1039062-4F92-489C-8264-F6CC91A6AD41}" dt="2026-05-22T17:00:49.796" v="287"/>
          <ac:spMkLst>
            <pc:docMk/>
            <pc:sldMk cId="0" sldId="380"/>
            <ac:spMk id="4" creationId="{205177D9-1EAA-34CE-094E-70043E786B5E}"/>
          </ac:spMkLst>
        </pc:spChg>
        <pc:spChg chg="add mod">
          <ac:chgData name="Jamie Louderback" userId="11b7be07-b652-422f-8f30-4c5ab581b6b9" providerId="ADAL" clId="{A1039062-4F92-489C-8264-F6CC91A6AD41}" dt="2026-05-22T18:59:13.778" v="535" actId="403"/>
          <ac:spMkLst>
            <pc:docMk/>
            <pc:sldMk cId="0" sldId="380"/>
            <ac:spMk id="6" creationId="{6E4BCD7D-3A18-A353-796A-7D64092F1AFE}"/>
          </ac:spMkLst>
        </pc:spChg>
        <pc:spChg chg="mod">
          <ac:chgData name="Jamie Louderback" userId="11b7be07-b652-422f-8f30-4c5ab581b6b9" providerId="ADAL" clId="{A1039062-4F92-489C-8264-F6CC91A6AD41}" dt="2026-05-22T19:22:26.457" v="754" actId="1076"/>
          <ac:spMkLst>
            <pc:docMk/>
            <pc:sldMk cId="0" sldId="380"/>
            <ac:spMk id="49158" creationId="{EC3DA20D-61FE-91B7-7D03-A6C92D0A050C}"/>
          </ac:spMkLst>
        </pc:spChg>
        <pc:spChg chg="mod">
          <ac:chgData name="Jamie Louderback" userId="11b7be07-b652-422f-8f30-4c5ab581b6b9" providerId="ADAL" clId="{A1039062-4F92-489C-8264-F6CC91A6AD41}" dt="2026-05-22T19:22:26.457" v="754" actId="1076"/>
          <ac:spMkLst>
            <pc:docMk/>
            <pc:sldMk cId="0" sldId="380"/>
            <ac:spMk id="49159" creationId="{69C1E38D-9590-A4F8-33FC-E3AFE5CEA2F3}"/>
          </ac:spMkLst>
        </pc:spChg>
        <pc:spChg chg="mod">
          <ac:chgData name="Jamie Louderback" userId="11b7be07-b652-422f-8f30-4c5ab581b6b9" providerId="ADAL" clId="{A1039062-4F92-489C-8264-F6CC91A6AD41}" dt="2026-05-22T19:22:26.457" v="754" actId="1076"/>
          <ac:spMkLst>
            <pc:docMk/>
            <pc:sldMk cId="0" sldId="380"/>
            <ac:spMk id="49160" creationId="{37C48C2A-5844-0AB0-7043-ABFB0C7E2E12}"/>
          </ac:spMkLst>
        </pc:spChg>
        <pc:picChg chg="mod">
          <ac:chgData name="Jamie Louderback" userId="11b7be07-b652-422f-8f30-4c5ab581b6b9" providerId="ADAL" clId="{A1039062-4F92-489C-8264-F6CC91A6AD41}" dt="2026-05-22T19:22:26.457" v="754" actId="1076"/>
          <ac:picMkLst>
            <pc:docMk/>
            <pc:sldMk cId="0" sldId="380"/>
            <ac:picMk id="49157" creationId="{49141CD8-3D7E-D5A3-A4FE-4EA9CC025A84}"/>
          </ac:picMkLst>
        </pc:picChg>
      </pc:sldChg>
      <pc:sldChg chg="modSp mod modTransition setBg modNotes">
        <pc:chgData name="Jamie Louderback" userId="11b7be07-b652-422f-8f30-4c5ab581b6b9" providerId="ADAL" clId="{A1039062-4F92-489C-8264-F6CC91A6AD41}" dt="2026-05-22T19:25:58.353" v="791"/>
        <pc:sldMkLst>
          <pc:docMk/>
          <pc:sldMk cId="0" sldId="381"/>
        </pc:sldMkLst>
        <pc:spChg chg="mod">
          <ac:chgData name="Jamie Louderback" userId="11b7be07-b652-422f-8f30-4c5ab581b6b9" providerId="ADAL" clId="{A1039062-4F92-489C-8264-F6CC91A6AD41}" dt="2026-05-22T18:57:28.664" v="494" actId="403"/>
          <ac:spMkLst>
            <pc:docMk/>
            <pc:sldMk cId="0" sldId="381"/>
            <ac:spMk id="2" creationId="{29E71CA2-B3E1-7581-C04C-3FEFFE79009F}"/>
          </ac:spMkLst>
        </pc:spChg>
        <pc:spChg chg="mod">
          <ac:chgData name="Jamie Louderback" userId="11b7be07-b652-422f-8f30-4c5ab581b6b9" providerId="ADAL" clId="{A1039062-4F92-489C-8264-F6CC91A6AD41}" dt="2026-05-22T17:00:49.796" v="287"/>
          <ac:spMkLst>
            <pc:docMk/>
            <pc:sldMk cId="0" sldId="381"/>
            <ac:spMk id="4" creationId="{844EFB1B-F045-AE1D-1848-310015503F4D}"/>
          </ac:spMkLst>
        </pc:spChg>
        <pc:spChg chg="mod">
          <ac:chgData name="Jamie Louderback" userId="11b7be07-b652-422f-8f30-4c5ab581b6b9" providerId="ADAL" clId="{A1039062-4F92-489C-8264-F6CC91A6AD41}" dt="2026-05-22T18:57:34.069" v="497" actId="403"/>
          <ac:spMkLst>
            <pc:docMk/>
            <pc:sldMk cId="0" sldId="381"/>
            <ac:spMk id="56324" creationId="{01E6C7FD-7297-1F00-91D3-D84722DC7CD1}"/>
          </ac:spMkLst>
        </pc:spChg>
        <pc:spChg chg="mod">
          <ac:chgData name="Jamie Louderback" userId="11b7be07-b652-422f-8f30-4c5ab581b6b9" providerId="ADAL" clId="{A1039062-4F92-489C-8264-F6CC91A6AD41}" dt="2026-05-22T19:23:46.772" v="766" actId="1076"/>
          <ac:spMkLst>
            <pc:docMk/>
            <pc:sldMk cId="0" sldId="381"/>
            <ac:spMk id="56326" creationId="{91C9CE48-71BA-95E1-5E3A-F3AFAB1D1A94}"/>
          </ac:spMkLst>
        </pc:spChg>
        <pc:picChg chg="mod">
          <ac:chgData name="Jamie Louderback" userId="11b7be07-b652-422f-8f30-4c5ab581b6b9" providerId="ADAL" clId="{A1039062-4F92-489C-8264-F6CC91A6AD41}" dt="2026-05-22T19:23:46.772" v="766" actId="1076"/>
          <ac:picMkLst>
            <pc:docMk/>
            <pc:sldMk cId="0" sldId="381"/>
            <ac:picMk id="3" creationId="{901A9CFF-DDBC-A85C-AEEB-CFAB0E8F718C}"/>
          </ac:picMkLst>
        </pc:picChg>
      </pc:sldChg>
      <pc:sldChg chg="modSp mod modTransition setBg modNotes">
        <pc:chgData name="Jamie Louderback" userId="11b7be07-b652-422f-8f30-4c5ab581b6b9" providerId="ADAL" clId="{A1039062-4F92-489C-8264-F6CC91A6AD41}" dt="2026-05-22T19:25:58.353" v="791"/>
        <pc:sldMkLst>
          <pc:docMk/>
          <pc:sldMk cId="0" sldId="382"/>
        </pc:sldMkLst>
        <pc:spChg chg="mod">
          <ac:chgData name="Jamie Louderback" userId="11b7be07-b652-422f-8f30-4c5ab581b6b9" providerId="ADAL" clId="{A1039062-4F92-489C-8264-F6CC91A6AD41}" dt="2026-05-22T18:57:16.325" v="489" actId="2711"/>
          <ac:spMkLst>
            <pc:docMk/>
            <pc:sldMk cId="0" sldId="382"/>
            <ac:spMk id="2" creationId="{4761556E-8E37-4D38-0708-520DFAD750F8}"/>
          </ac:spMkLst>
        </pc:spChg>
        <pc:spChg chg="mod">
          <ac:chgData name="Jamie Louderback" userId="11b7be07-b652-422f-8f30-4c5ab581b6b9" providerId="ADAL" clId="{A1039062-4F92-489C-8264-F6CC91A6AD41}" dt="2026-05-22T17:00:49.796" v="287"/>
          <ac:spMkLst>
            <pc:docMk/>
            <pc:sldMk cId="0" sldId="382"/>
            <ac:spMk id="4" creationId="{952051B7-6C5B-55BD-405F-A0C0D3E4CC26}"/>
          </ac:spMkLst>
        </pc:spChg>
        <pc:spChg chg="mod">
          <ac:chgData name="Jamie Louderback" userId="11b7be07-b652-422f-8f30-4c5ab581b6b9" providerId="ADAL" clId="{A1039062-4F92-489C-8264-F6CC91A6AD41}" dt="2026-05-22T19:24:04.828" v="770" actId="14100"/>
          <ac:spMkLst>
            <pc:docMk/>
            <pc:sldMk cId="0" sldId="382"/>
            <ac:spMk id="58371" creationId="{447C90A3-AD6B-590E-D8A2-FCEF4A983326}"/>
          </ac:spMkLst>
        </pc:spChg>
        <pc:spChg chg="mod">
          <ac:chgData name="Jamie Louderback" userId="11b7be07-b652-422f-8f30-4c5ab581b6b9" providerId="ADAL" clId="{A1039062-4F92-489C-8264-F6CC91A6AD41}" dt="2026-05-22T19:23:57.611" v="768" actId="1076"/>
          <ac:spMkLst>
            <pc:docMk/>
            <pc:sldMk cId="0" sldId="382"/>
            <ac:spMk id="58374" creationId="{DCEF0B2A-EE6D-4076-7E02-2F43FA0EAD71}"/>
          </ac:spMkLst>
        </pc:spChg>
        <pc:picChg chg="mod">
          <ac:chgData name="Jamie Louderback" userId="11b7be07-b652-422f-8f30-4c5ab581b6b9" providerId="ADAL" clId="{A1039062-4F92-489C-8264-F6CC91A6AD41}" dt="2026-05-22T19:23:54.293" v="767" actId="1076"/>
          <ac:picMkLst>
            <pc:docMk/>
            <pc:sldMk cId="0" sldId="382"/>
            <ac:picMk id="6" creationId="{F7086C64-7146-5D61-A99C-DF83638C3BE6}"/>
          </ac:picMkLst>
        </pc:picChg>
      </pc:sldChg>
      <pc:sldChg chg="modSp mod modTransition setBg modNotes">
        <pc:chgData name="Jamie Louderback" userId="11b7be07-b652-422f-8f30-4c5ab581b6b9" providerId="ADAL" clId="{A1039062-4F92-489C-8264-F6CC91A6AD41}" dt="2026-05-22T19:25:58.353" v="791"/>
        <pc:sldMkLst>
          <pc:docMk/>
          <pc:sldMk cId="0" sldId="389"/>
        </pc:sldMkLst>
        <pc:spChg chg="mod">
          <ac:chgData name="Jamie Louderback" userId="11b7be07-b652-422f-8f30-4c5ab581b6b9" providerId="ADAL" clId="{A1039062-4F92-489C-8264-F6CC91A6AD41}" dt="2026-05-22T18:56:07.382" v="453" actId="1076"/>
          <ac:spMkLst>
            <pc:docMk/>
            <pc:sldMk cId="0" sldId="389"/>
            <ac:spMk id="2" creationId="{FBB4446E-4032-62CA-4F73-B3B09A949612}"/>
          </ac:spMkLst>
        </pc:spChg>
        <pc:spChg chg="mod">
          <ac:chgData name="Jamie Louderback" userId="11b7be07-b652-422f-8f30-4c5ab581b6b9" providerId="ADAL" clId="{A1039062-4F92-489C-8264-F6CC91A6AD41}" dt="2026-05-22T17:00:49.796" v="287"/>
          <ac:spMkLst>
            <pc:docMk/>
            <pc:sldMk cId="0" sldId="389"/>
            <ac:spMk id="4" creationId="{FD4DF77C-9FB5-B494-52FA-6D962A41A3FA}"/>
          </ac:spMkLst>
        </pc:spChg>
      </pc:sldChg>
      <pc:sldChg chg="modSp mod modTransition setBg modNotes">
        <pc:chgData name="Jamie Louderback" userId="11b7be07-b652-422f-8f30-4c5ab581b6b9" providerId="ADAL" clId="{A1039062-4F92-489C-8264-F6CC91A6AD41}" dt="2026-05-22T19:25:58.353" v="791"/>
        <pc:sldMkLst>
          <pc:docMk/>
          <pc:sldMk cId="0" sldId="391"/>
        </pc:sldMkLst>
        <pc:spChg chg="mod">
          <ac:chgData name="Jamie Louderback" userId="11b7be07-b652-422f-8f30-4c5ab581b6b9" providerId="ADAL" clId="{A1039062-4F92-489C-8264-F6CC91A6AD41}" dt="2026-05-22T18:55:51.766" v="449" actId="403"/>
          <ac:spMkLst>
            <pc:docMk/>
            <pc:sldMk cId="0" sldId="391"/>
            <ac:spMk id="2" creationId="{4437DC65-A831-C8BE-77B1-B7E70F817F1B}"/>
          </ac:spMkLst>
        </pc:spChg>
        <pc:spChg chg="mod">
          <ac:chgData name="Jamie Louderback" userId="11b7be07-b652-422f-8f30-4c5ab581b6b9" providerId="ADAL" clId="{A1039062-4F92-489C-8264-F6CC91A6AD41}" dt="2026-05-22T17:00:49.796" v="287"/>
          <ac:spMkLst>
            <pc:docMk/>
            <pc:sldMk cId="0" sldId="391"/>
            <ac:spMk id="4" creationId="{D4CCD517-C99A-AF2A-B875-6CF120BA1150}"/>
          </ac:spMkLst>
        </pc:spChg>
        <pc:spChg chg="mod">
          <ac:chgData name="Jamie Louderback" userId="11b7be07-b652-422f-8f30-4c5ab581b6b9" providerId="ADAL" clId="{A1039062-4F92-489C-8264-F6CC91A6AD41}" dt="2026-05-22T19:17:43.617" v="690" actId="403"/>
          <ac:spMkLst>
            <pc:docMk/>
            <pc:sldMk cId="0" sldId="391"/>
            <ac:spMk id="66563" creationId="{61B4F020-D3D7-3749-BC61-DD2CD89190A5}"/>
          </ac:spMkLst>
        </pc:spChg>
        <pc:picChg chg="mod">
          <ac:chgData name="Jamie Louderback" userId="11b7be07-b652-422f-8f30-4c5ab581b6b9" providerId="ADAL" clId="{A1039062-4F92-489C-8264-F6CC91A6AD41}" dt="2026-05-22T18:56:01.993" v="452" actId="14861"/>
          <ac:picMkLst>
            <pc:docMk/>
            <pc:sldMk cId="0" sldId="391"/>
            <ac:picMk id="5" creationId="{5E9B229B-12B3-6289-953B-58AFA7A047B3}"/>
          </ac:picMkLst>
        </pc:picChg>
      </pc:sldChg>
      <pc:sldChg chg="addSp delSp modSp mod modTransition setBg">
        <pc:chgData name="Jamie Louderback" userId="11b7be07-b652-422f-8f30-4c5ab581b6b9" providerId="ADAL" clId="{A1039062-4F92-489C-8264-F6CC91A6AD41}" dt="2026-05-22T19:25:58.353" v="791"/>
        <pc:sldMkLst>
          <pc:docMk/>
          <pc:sldMk cId="0" sldId="395"/>
        </pc:sldMkLst>
        <pc:spChg chg="mod">
          <ac:chgData name="Jamie Louderback" userId="11b7be07-b652-422f-8f30-4c5ab581b6b9" providerId="ADAL" clId="{A1039062-4F92-489C-8264-F6CC91A6AD41}" dt="2026-05-22T17:00:49.796" v="287"/>
          <ac:spMkLst>
            <pc:docMk/>
            <pc:sldMk cId="0" sldId="395"/>
            <ac:spMk id="4" creationId="{B74F7322-542F-42CB-261D-D5FF4FB98A48}"/>
          </ac:spMkLst>
        </pc:spChg>
        <pc:spChg chg="add mod">
          <ac:chgData name="Jamie Louderback" userId="11b7be07-b652-422f-8f30-4c5ab581b6b9" providerId="ADAL" clId="{A1039062-4F92-489C-8264-F6CC91A6AD41}" dt="2026-05-22T18:58:33.791" v="521" actId="403"/>
          <ac:spMkLst>
            <pc:docMk/>
            <pc:sldMk cId="0" sldId="395"/>
            <ac:spMk id="5" creationId="{1468985E-7910-7F51-25A5-A21C6CD26941}"/>
          </ac:spMkLst>
        </pc:spChg>
        <pc:spChg chg="add mod">
          <ac:chgData name="Jamie Louderback" userId="11b7be07-b652-422f-8f30-4c5ab581b6b9" providerId="ADAL" clId="{A1039062-4F92-489C-8264-F6CC91A6AD41}" dt="2026-05-22T19:17:19.488" v="685" actId="403"/>
          <ac:spMkLst>
            <pc:docMk/>
            <pc:sldMk cId="0" sldId="395"/>
            <ac:spMk id="6" creationId="{063B2F96-31BB-7AFF-600D-C092BB6AD0D4}"/>
          </ac:spMkLst>
        </pc:spChg>
        <pc:picChg chg="mod">
          <ac:chgData name="Jamie Louderback" userId="11b7be07-b652-422f-8f30-4c5ab581b6b9" providerId="ADAL" clId="{A1039062-4F92-489C-8264-F6CC91A6AD41}" dt="2026-05-22T19:22:54.679" v="758" actId="1076"/>
          <ac:picMkLst>
            <pc:docMk/>
            <pc:sldMk cId="0" sldId="395"/>
            <ac:picMk id="51205" creationId="{9B33825F-C63C-7F76-CF8E-D32D1EA493C0}"/>
          </ac:picMkLst>
        </pc:picChg>
      </pc:sldChg>
      <pc:sldChg chg="addSp delSp modSp mod modTransition setBg chgLayout modNotes">
        <pc:chgData name="Jamie Louderback" userId="11b7be07-b652-422f-8f30-4c5ab581b6b9" providerId="ADAL" clId="{A1039062-4F92-489C-8264-F6CC91A6AD41}" dt="2026-05-22T19:25:58.353" v="791"/>
        <pc:sldMkLst>
          <pc:docMk/>
          <pc:sldMk cId="0" sldId="396"/>
        </pc:sldMkLst>
        <pc:spChg chg="mod ord">
          <ac:chgData name="Jamie Louderback" userId="11b7be07-b652-422f-8f30-4c5ab581b6b9" providerId="ADAL" clId="{A1039062-4F92-489C-8264-F6CC91A6AD41}" dt="2026-05-22T18:53:17.082" v="405" actId="403"/>
          <ac:spMkLst>
            <pc:docMk/>
            <pc:sldMk cId="0" sldId="396"/>
            <ac:spMk id="2" creationId="{88869262-8C3F-8B2D-EBED-E07F7EEFB058}"/>
          </ac:spMkLst>
        </pc:spChg>
        <pc:spChg chg="mod ord">
          <ac:chgData name="Jamie Louderback" userId="11b7be07-b652-422f-8f30-4c5ab581b6b9" providerId="ADAL" clId="{A1039062-4F92-489C-8264-F6CC91A6AD41}" dt="2026-05-22T18:52:56.478" v="393" actId="6264"/>
          <ac:spMkLst>
            <pc:docMk/>
            <pc:sldMk cId="0" sldId="396"/>
            <ac:spMk id="4" creationId="{30684BE1-B882-76C7-80C7-7B32143742E2}"/>
          </ac:spMkLst>
        </pc:spChg>
        <pc:spChg chg="add mod">
          <ac:chgData name="Jamie Louderback" userId="11b7be07-b652-422f-8f30-4c5ab581b6b9" providerId="ADAL" clId="{A1039062-4F92-489C-8264-F6CC91A6AD41}" dt="2026-05-22T19:15:37.904" v="661" actId="113"/>
          <ac:spMkLst>
            <pc:docMk/>
            <pc:sldMk cId="0" sldId="396"/>
            <ac:spMk id="12" creationId="{936908F3-650D-B9D5-D84D-D8EFBA2DCCF0}"/>
          </ac:spMkLst>
        </pc:spChg>
        <pc:picChg chg="mod ord">
          <ac:chgData name="Jamie Louderback" userId="11b7be07-b652-422f-8f30-4c5ab581b6b9" providerId="ADAL" clId="{A1039062-4F92-489C-8264-F6CC91A6AD41}" dt="2026-05-22T19:18:57.788" v="705" actId="1076"/>
          <ac:picMkLst>
            <pc:docMk/>
            <pc:sldMk cId="0" sldId="396"/>
            <ac:picMk id="21507" creationId="{E4BC3527-DAA8-D3DC-37F2-9A89A89B2FA6}"/>
          </ac:picMkLst>
        </pc:picChg>
      </pc:sldChg>
      <pc:sldChg chg="modSp mod modTransition setBg modNotes">
        <pc:chgData name="Jamie Louderback" userId="11b7be07-b652-422f-8f30-4c5ab581b6b9" providerId="ADAL" clId="{A1039062-4F92-489C-8264-F6CC91A6AD41}" dt="2026-05-22T19:25:58.353" v="791"/>
        <pc:sldMkLst>
          <pc:docMk/>
          <pc:sldMk cId="0" sldId="397"/>
        </pc:sldMkLst>
        <pc:spChg chg="mod">
          <ac:chgData name="Jamie Louderback" userId="11b7be07-b652-422f-8f30-4c5ab581b6b9" providerId="ADAL" clId="{A1039062-4F92-489C-8264-F6CC91A6AD41}" dt="2026-05-22T19:14:45.782" v="652" actId="403"/>
          <ac:spMkLst>
            <pc:docMk/>
            <pc:sldMk cId="0" sldId="397"/>
            <ac:spMk id="2" creationId="{4FE8339C-1CAD-10D1-BC60-C693C339CFE4}"/>
          </ac:spMkLst>
        </pc:spChg>
        <pc:spChg chg="mod">
          <ac:chgData name="Jamie Louderback" userId="11b7be07-b652-422f-8f30-4c5ab581b6b9" providerId="ADAL" clId="{A1039062-4F92-489C-8264-F6CC91A6AD41}" dt="2026-05-22T17:00:49.796" v="287"/>
          <ac:spMkLst>
            <pc:docMk/>
            <pc:sldMk cId="0" sldId="397"/>
            <ac:spMk id="4" creationId="{4253B2B2-DC75-82C1-9C76-09929DD721F3}"/>
          </ac:spMkLst>
        </pc:spChg>
        <pc:spChg chg="mod">
          <ac:chgData name="Jamie Louderback" userId="11b7be07-b652-422f-8f30-4c5ab581b6b9" providerId="ADAL" clId="{A1039062-4F92-489C-8264-F6CC91A6AD41}" dt="2026-05-22T19:14:35.281" v="649" actId="403"/>
          <ac:spMkLst>
            <pc:docMk/>
            <pc:sldMk cId="0" sldId="397"/>
            <ac:spMk id="6147" creationId="{4452D75F-61D2-D4ED-B1FB-8109B0A13220}"/>
          </ac:spMkLst>
        </pc:spChg>
      </pc:sldChg>
      <pc:sldChg chg="modSp mod modTransition setBg">
        <pc:chgData name="Jamie Louderback" userId="11b7be07-b652-422f-8f30-4c5ab581b6b9" providerId="ADAL" clId="{A1039062-4F92-489C-8264-F6CC91A6AD41}" dt="2026-05-22T19:25:58.353" v="791"/>
        <pc:sldMkLst>
          <pc:docMk/>
          <pc:sldMk cId="0" sldId="398"/>
        </pc:sldMkLst>
        <pc:spChg chg="mod">
          <ac:chgData name="Jamie Louderback" userId="11b7be07-b652-422f-8f30-4c5ab581b6b9" providerId="ADAL" clId="{A1039062-4F92-489C-8264-F6CC91A6AD41}" dt="2026-05-22T18:47:23.653" v="312" actId="11530"/>
          <ac:spMkLst>
            <pc:docMk/>
            <pc:sldMk cId="0" sldId="398"/>
            <ac:spMk id="2" creationId="{D265F841-CE61-32FF-C2F2-D614856438C5}"/>
          </ac:spMkLst>
        </pc:spChg>
        <pc:spChg chg="mod">
          <ac:chgData name="Jamie Louderback" userId="11b7be07-b652-422f-8f30-4c5ab581b6b9" providerId="ADAL" clId="{A1039062-4F92-489C-8264-F6CC91A6AD41}" dt="2026-05-22T17:00:49.796" v="287"/>
          <ac:spMkLst>
            <pc:docMk/>
            <pc:sldMk cId="0" sldId="398"/>
            <ac:spMk id="4" creationId="{FBEB1435-86BC-7118-E68D-0E048AFAD341}"/>
          </ac:spMkLst>
        </pc:spChg>
      </pc:sldChg>
      <pc:sldChg chg="addSp delSp modSp mod modTransition setBg modNotes">
        <pc:chgData name="Jamie Louderback" userId="11b7be07-b652-422f-8f30-4c5ab581b6b9" providerId="ADAL" clId="{A1039062-4F92-489C-8264-F6CC91A6AD41}" dt="2026-05-22T19:25:58.353" v="791"/>
        <pc:sldMkLst>
          <pc:docMk/>
          <pc:sldMk cId="0" sldId="399"/>
        </pc:sldMkLst>
        <pc:spChg chg="add mod">
          <ac:chgData name="Jamie Louderback" userId="11b7be07-b652-422f-8f30-4c5ab581b6b9" providerId="ADAL" clId="{A1039062-4F92-489C-8264-F6CC91A6AD41}" dt="2026-05-22T19:18:29.172" v="699" actId="948"/>
          <ac:spMkLst>
            <pc:docMk/>
            <pc:sldMk cId="0" sldId="399"/>
            <ac:spMk id="3" creationId="{06C66EA7-EDE1-ED7D-8B17-431CDBEBCCD6}"/>
          </ac:spMkLst>
        </pc:spChg>
        <pc:spChg chg="add mod">
          <ac:chgData name="Jamie Louderback" userId="11b7be07-b652-422f-8f30-4c5ab581b6b9" providerId="ADAL" clId="{A1039062-4F92-489C-8264-F6CC91A6AD41}" dt="2026-05-22T18:51:59.183" v="375"/>
          <ac:spMkLst>
            <pc:docMk/>
            <pc:sldMk cId="0" sldId="399"/>
            <ac:spMk id="5" creationId="{6F323566-7830-40FF-FD3B-F74909F12588}"/>
          </ac:spMkLst>
        </pc:spChg>
        <pc:picChg chg="mod">
          <ac:chgData name="Jamie Louderback" userId="11b7be07-b652-422f-8f30-4c5ab581b6b9" providerId="ADAL" clId="{A1039062-4F92-489C-8264-F6CC91A6AD41}" dt="2026-05-22T18:48:15.090" v="320" actId="1076"/>
          <ac:picMkLst>
            <pc:docMk/>
            <pc:sldMk cId="0" sldId="399"/>
            <ac:picMk id="44036" creationId="{2F7C6ACF-5DF4-92F2-15D3-07A2798B3E5B}"/>
          </ac:picMkLst>
        </pc:picChg>
        <pc:picChg chg="mod modCrop">
          <ac:chgData name="Jamie Louderback" userId="11b7be07-b652-422f-8f30-4c5ab581b6b9" providerId="ADAL" clId="{A1039062-4F92-489C-8264-F6CC91A6AD41}" dt="2026-05-22T18:48:20.041" v="321" actId="1076"/>
          <ac:picMkLst>
            <pc:docMk/>
            <pc:sldMk cId="0" sldId="399"/>
            <ac:picMk id="44037" creationId="{FB8AB8F4-B1BD-CF36-2F20-1F8E5B781EA9}"/>
          </ac:picMkLst>
        </pc:picChg>
      </pc:sldChg>
      <pc:sldChg chg="addSp delSp modSp mod modTransition setBg chgLayout modNotes">
        <pc:chgData name="Jamie Louderback" userId="11b7be07-b652-422f-8f30-4c5ab581b6b9" providerId="ADAL" clId="{A1039062-4F92-489C-8264-F6CC91A6AD41}" dt="2026-05-22T19:25:58.353" v="791"/>
        <pc:sldMkLst>
          <pc:docMk/>
          <pc:sldMk cId="0" sldId="400"/>
        </pc:sldMkLst>
        <pc:spChg chg="add mod ord">
          <ac:chgData name="Jamie Louderback" userId="11b7be07-b652-422f-8f30-4c5ab581b6b9" providerId="ADAL" clId="{A1039062-4F92-489C-8264-F6CC91A6AD41}" dt="2026-05-22T19:18:33.260" v="700" actId="403"/>
          <ac:spMkLst>
            <pc:docMk/>
            <pc:sldMk cId="0" sldId="400"/>
            <ac:spMk id="3" creationId="{4A8C7450-2E3A-33FC-824A-B56718FE516E}"/>
          </ac:spMkLst>
        </pc:spChg>
        <pc:spChg chg="mod ord">
          <ac:chgData name="Jamie Louderback" userId="11b7be07-b652-422f-8f30-4c5ab581b6b9" providerId="ADAL" clId="{A1039062-4F92-489C-8264-F6CC91A6AD41}" dt="2026-05-22T18:50:15.119" v="355" actId="207"/>
          <ac:spMkLst>
            <pc:docMk/>
            <pc:sldMk cId="0" sldId="400"/>
            <ac:spMk id="14339" creationId="{15E86263-E725-3C63-960D-AD001B3B28B0}"/>
          </ac:spMkLst>
        </pc:spChg>
      </pc:sldChg>
      <pc:sldChg chg="addSp delSp modSp mod modTransition setBg delAnim modNotes">
        <pc:chgData name="Jamie Louderback" userId="11b7be07-b652-422f-8f30-4c5ab581b6b9" providerId="ADAL" clId="{A1039062-4F92-489C-8264-F6CC91A6AD41}" dt="2026-05-22T19:25:58.353" v="791"/>
        <pc:sldMkLst>
          <pc:docMk/>
          <pc:sldMk cId="0" sldId="406"/>
        </pc:sldMkLst>
        <pc:spChg chg="add mod">
          <ac:chgData name="Jamie Louderback" userId="11b7be07-b652-422f-8f30-4c5ab581b6b9" providerId="ADAL" clId="{A1039062-4F92-489C-8264-F6CC91A6AD41}" dt="2026-05-22T19:12:45.853" v="636" actId="404"/>
          <ac:spMkLst>
            <pc:docMk/>
            <pc:sldMk cId="0" sldId="406"/>
            <ac:spMk id="3" creationId="{BFE68630-D0DE-FC23-513B-3858312D6A2B}"/>
          </ac:spMkLst>
        </pc:spChg>
        <pc:spChg chg="add mod">
          <ac:chgData name="Jamie Louderback" userId="11b7be07-b652-422f-8f30-4c5ab581b6b9" providerId="ADAL" clId="{A1039062-4F92-489C-8264-F6CC91A6AD41}" dt="2026-05-22T19:13:56.297" v="644" actId="1076"/>
          <ac:spMkLst>
            <pc:docMk/>
            <pc:sldMk cId="0" sldId="406"/>
            <ac:spMk id="12" creationId="{4EC9CAE3-7963-9758-683F-F4B0BDF6F0D0}"/>
          </ac:spMkLst>
        </pc:spChg>
        <pc:spChg chg="add mod">
          <ac:chgData name="Jamie Louderback" userId="11b7be07-b652-422f-8f30-4c5ab581b6b9" providerId="ADAL" clId="{A1039062-4F92-489C-8264-F6CC91A6AD41}" dt="2026-05-22T19:13:56.297" v="644" actId="1076"/>
          <ac:spMkLst>
            <pc:docMk/>
            <pc:sldMk cId="0" sldId="406"/>
            <ac:spMk id="15" creationId="{1045F635-FCAE-9271-3991-AEFCCE8F5CF5}"/>
          </ac:spMkLst>
        </pc:spChg>
        <pc:picChg chg="add mod">
          <ac:chgData name="Jamie Louderback" userId="11b7be07-b652-422f-8f30-4c5ab581b6b9" providerId="ADAL" clId="{A1039062-4F92-489C-8264-F6CC91A6AD41}" dt="2026-05-22T19:13:56.297" v="644" actId="1076"/>
          <ac:picMkLst>
            <pc:docMk/>
            <pc:sldMk cId="0" sldId="406"/>
            <ac:picMk id="10" creationId="{0E0EEAB2-15E7-CA57-0F87-22FAE4A616C0}"/>
          </ac:picMkLst>
        </pc:picChg>
        <pc:picChg chg="add mod">
          <ac:chgData name="Jamie Louderback" userId="11b7be07-b652-422f-8f30-4c5ab581b6b9" providerId="ADAL" clId="{A1039062-4F92-489C-8264-F6CC91A6AD41}" dt="2026-05-22T19:13:56.297" v="644" actId="1076"/>
          <ac:picMkLst>
            <pc:docMk/>
            <pc:sldMk cId="0" sldId="406"/>
            <ac:picMk id="11" creationId="{26A54325-55F0-0131-A857-F0150381EDE5}"/>
          </ac:picMkLst>
        </pc:picChg>
        <pc:picChg chg="add mod">
          <ac:chgData name="Jamie Louderback" userId="11b7be07-b652-422f-8f30-4c5ab581b6b9" providerId="ADAL" clId="{A1039062-4F92-489C-8264-F6CC91A6AD41}" dt="2026-05-22T19:13:56.297" v="644" actId="1076"/>
          <ac:picMkLst>
            <pc:docMk/>
            <pc:sldMk cId="0" sldId="406"/>
            <ac:picMk id="14" creationId="{AE294E89-BDE6-3E03-3532-D773C79BF412}"/>
          </ac:picMkLst>
        </pc:picChg>
      </pc:sldChg>
      <pc:sldChg chg="addSp delSp modSp mod modTransition setBg chgLayout modNotes">
        <pc:chgData name="Jamie Louderback" userId="11b7be07-b652-422f-8f30-4c5ab581b6b9" providerId="ADAL" clId="{A1039062-4F92-489C-8264-F6CC91A6AD41}" dt="2026-05-22T19:25:58.353" v="791"/>
        <pc:sldMkLst>
          <pc:docMk/>
          <pc:sldMk cId="0" sldId="407"/>
        </pc:sldMkLst>
        <pc:spChg chg="mod ord">
          <ac:chgData name="Jamie Louderback" userId="11b7be07-b652-422f-8f30-4c5ab581b6b9" providerId="ADAL" clId="{A1039062-4F92-489C-8264-F6CC91A6AD41}" dt="2026-05-22T19:09:28.648" v="558" actId="207"/>
          <ac:spMkLst>
            <pc:docMk/>
            <pc:sldMk cId="0" sldId="407"/>
            <ac:spMk id="2" creationId="{B4D560AB-CD4B-E94B-D6C6-777C82FD6E91}"/>
          </ac:spMkLst>
        </pc:spChg>
        <pc:spChg chg="add mod ord">
          <ac:chgData name="Jamie Louderback" userId="11b7be07-b652-422f-8f30-4c5ab581b6b9" providerId="ADAL" clId="{A1039062-4F92-489C-8264-F6CC91A6AD41}" dt="2026-05-22T19:21:34.019" v="741" actId="14100"/>
          <ac:spMkLst>
            <pc:docMk/>
            <pc:sldMk cId="0" sldId="407"/>
            <ac:spMk id="4" creationId="{5D258515-3EF7-D382-7D08-A91677EAE05F}"/>
          </ac:spMkLst>
        </pc:spChg>
        <pc:picChg chg="mod">
          <ac:chgData name="Jamie Louderback" userId="11b7be07-b652-422f-8f30-4c5ab581b6b9" providerId="ADAL" clId="{A1039062-4F92-489C-8264-F6CC91A6AD41}" dt="2026-05-22T19:21:39.875" v="744" actId="1076"/>
          <ac:picMkLst>
            <pc:docMk/>
            <pc:sldMk cId="0" sldId="407"/>
            <ac:picMk id="43011" creationId="{D477DAEC-CFA5-A47F-977A-F607DC656D3F}"/>
          </ac:picMkLst>
        </pc:picChg>
        <pc:picChg chg="mod">
          <ac:chgData name="Jamie Louderback" userId="11b7be07-b652-422f-8f30-4c5ab581b6b9" providerId="ADAL" clId="{A1039062-4F92-489C-8264-F6CC91A6AD41}" dt="2026-05-22T19:21:42.580" v="745" actId="1076"/>
          <ac:picMkLst>
            <pc:docMk/>
            <pc:sldMk cId="0" sldId="407"/>
            <ac:picMk id="43012" creationId="{518DD6EE-29D0-6B22-9CEB-42E89C86E590}"/>
          </ac:picMkLst>
        </pc:picChg>
      </pc:sldChg>
      <pc:sldChg chg="addSp delSp modSp mod modTransition setBg chgLayout modNotes">
        <pc:chgData name="Jamie Louderback" userId="11b7be07-b652-422f-8f30-4c5ab581b6b9" providerId="ADAL" clId="{A1039062-4F92-489C-8264-F6CC91A6AD41}" dt="2026-05-22T19:25:58.353" v="791"/>
        <pc:sldMkLst>
          <pc:docMk/>
          <pc:sldMk cId="0" sldId="408"/>
        </pc:sldMkLst>
        <pc:spChg chg="add mod ord">
          <ac:chgData name="Jamie Louderback" userId="11b7be07-b652-422f-8f30-4c5ab581b6b9" providerId="ADAL" clId="{A1039062-4F92-489C-8264-F6CC91A6AD41}" dt="2026-05-22T19:17:00.447" v="682" actId="403"/>
          <ac:spMkLst>
            <pc:docMk/>
            <pc:sldMk cId="0" sldId="408"/>
            <ac:spMk id="3" creationId="{B86790B7-B42D-0CF3-1358-97EACB176F76}"/>
          </ac:spMkLst>
        </pc:spChg>
        <pc:spChg chg="mod ord">
          <ac:chgData name="Jamie Louderback" userId="11b7be07-b652-422f-8f30-4c5ab581b6b9" providerId="ADAL" clId="{A1039062-4F92-489C-8264-F6CC91A6AD41}" dt="2026-05-22T19:03:36.448" v="546" actId="207"/>
          <ac:spMkLst>
            <pc:docMk/>
            <pc:sldMk cId="0" sldId="408"/>
            <ac:spMk id="53249" creationId="{E6ED9C90-143E-B7A3-78CF-4DAA3E1D3AE2}"/>
          </ac:spMkLst>
        </pc:spChg>
        <pc:picChg chg="mod">
          <ac:chgData name="Jamie Louderback" userId="11b7be07-b652-422f-8f30-4c5ab581b6b9" providerId="ADAL" clId="{A1039062-4F92-489C-8264-F6CC91A6AD41}" dt="2026-05-22T19:21:52.643" v="747" actId="1076"/>
          <ac:picMkLst>
            <pc:docMk/>
            <pc:sldMk cId="0" sldId="408"/>
            <ac:picMk id="4" creationId="{56CA2D1D-1E6B-626F-5911-B3A6A5A0C15A}"/>
          </ac:picMkLst>
        </pc:picChg>
      </pc:sldChg>
      <pc:sldChg chg="addSp delSp modSp mod modTransition setBg modNotes">
        <pc:chgData name="Jamie Louderback" userId="11b7be07-b652-422f-8f30-4c5ab581b6b9" providerId="ADAL" clId="{A1039062-4F92-489C-8264-F6CC91A6AD41}" dt="2026-05-22T19:27:45.215" v="801" actId="1076"/>
        <pc:sldMkLst>
          <pc:docMk/>
          <pc:sldMk cId="0" sldId="409"/>
        </pc:sldMkLst>
        <pc:spChg chg="add mod">
          <ac:chgData name="Jamie Louderback" userId="11b7be07-b652-422f-8f30-4c5ab581b6b9" providerId="ADAL" clId="{A1039062-4F92-489C-8264-F6CC91A6AD41}" dt="2026-05-22T19:27:41.859" v="799" actId="14100"/>
          <ac:spMkLst>
            <pc:docMk/>
            <pc:sldMk cId="0" sldId="409"/>
            <ac:spMk id="6" creationId="{09DE1454-C8C2-37C9-B86B-EE1D34AF0D15}"/>
          </ac:spMkLst>
        </pc:spChg>
        <pc:spChg chg="add mod">
          <ac:chgData name="Jamie Louderback" userId="11b7be07-b652-422f-8f30-4c5ab581b6b9" providerId="ADAL" clId="{A1039062-4F92-489C-8264-F6CC91A6AD41}" dt="2026-05-22T18:57:56.337" v="507" actId="403"/>
          <ac:spMkLst>
            <pc:docMk/>
            <pc:sldMk cId="0" sldId="409"/>
            <ac:spMk id="8" creationId="{19D7E594-27E0-6908-438C-C24E6466163D}"/>
          </ac:spMkLst>
        </pc:spChg>
        <pc:picChg chg="mod">
          <ac:chgData name="Jamie Louderback" userId="11b7be07-b652-422f-8f30-4c5ab581b6b9" providerId="ADAL" clId="{A1039062-4F92-489C-8264-F6CC91A6AD41}" dt="2026-05-22T19:27:43.695" v="800" actId="1076"/>
          <ac:picMkLst>
            <pc:docMk/>
            <pc:sldMk cId="0" sldId="409"/>
            <ac:picMk id="3" creationId="{12235FA5-BABC-008E-2361-F57B0E4B644E}"/>
          </ac:picMkLst>
        </pc:picChg>
        <pc:picChg chg="mod">
          <ac:chgData name="Jamie Louderback" userId="11b7be07-b652-422f-8f30-4c5ab581b6b9" providerId="ADAL" clId="{A1039062-4F92-489C-8264-F6CC91A6AD41}" dt="2026-05-22T19:27:45.215" v="801" actId="1076"/>
          <ac:picMkLst>
            <pc:docMk/>
            <pc:sldMk cId="0" sldId="409"/>
            <ac:picMk id="4" creationId="{F7A6246C-E6FA-142E-F865-D6692E48CA68}"/>
          </ac:picMkLst>
        </pc:picChg>
      </pc:sldChg>
      <pc:sldChg chg="addSp delSp modSp mod modTransition setBg chgLayout modNotes">
        <pc:chgData name="Jamie Louderback" userId="11b7be07-b652-422f-8f30-4c5ab581b6b9" providerId="ADAL" clId="{A1039062-4F92-489C-8264-F6CC91A6AD41}" dt="2026-05-22T19:25:58.353" v="791"/>
        <pc:sldMkLst>
          <pc:docMk/>
          <pc:sldMk cId="0" sldId="410"/>
        </pc:sldMkLst>
        <pc:spChg chg="add mod ord">
          <ac:chgData name="Jamie Louderback" userId="11b7be07-b652-422f-8f30-4c5ab581b6b9" providerId="ADAL" clId="{A1039062-4F92-489C-8264-F6CC91A6AD41}" dt="2026-05-22T19:24:24.890" v="773" actId="14100"/>
          <ac:spMkLst>
            <pc:docMk/>
            <pc:sldMk cId="0" sldId="410"/>
            <ac:spMk id="3" creationId="{D7290193-FDE9-7114-D886-71216F9BA153}"/>
          </ac:spMkLst>
        </pc:spChg>
        <pc:spChg chg="mod ord">
          <ac:chgData name="Jamie Louderback" userId="11b7be07-b652-422f-8f30-4c5ab581b6b9" providerId="ADAL" clId="{A1039062-4F92-489C-8264-F6CC91A6AD41}" dt="2026-05-22T18:57:09.068" v="485" actId="403"/>
          <ac:spMkLst>
            <pc:docMk/>
            <pc:sldMk cId="0" sldId="410"/>
            <ac:spMk id="53249" creationId="{8A05ADB7-EAE2-72B6-54A3-3A9FB88A786F}"/>
          </ac:spMkLst>
        </pc:spChg>
        <pc:picChg chg="mod">
          <ac:chgData name="Jamie Louderback" userId="11b7be07-b652-422f-8f30-4c5ab581b6b9" providerId="ADAL" clId="{A1039062-4F92-489C-8264-F6CC91A6AD41}" dt="2026-05-22T19:24:13.598" v="772" actId="14861"/>
          <ac:picMkLst>
            <pc:docMk/>
            <pc:sldMk cId="0" sldId="410"/>
            <ac:picMk id="60420" creationId="{B18E06BE-CB42-4727-EDCB-8EE023BE4024}"/>
          </ac:picMkLst>
        </pc:picChg>
      </pc:sldChg>
      <pc:sldChg chg="addSp delSp modSp mod modTransition setBg chgLayout modNotes">
        <pc:chgData name="Jamie Louderback" userId="11b7be07-b652-422f-8f30-4c5ab581b6b9" providerId="ADAL" clId="{A1039062-4F92-489C-8264-F6CC91A6AD41}" dt="2026-05-22T19:25:58.353" v="791"/>
        <pc:sldMkLst>
          <pc:docMk/>
          <pc:sldMk cId="0" sldId="411"/>
        </pc:sldMkLst>
        <pc:spChg chg="add mod ord">
          <ac:chgData name="Jamie Louderback" userId="11b7be07-b652-422f-8f30-4c5ab581b6b9" providerId="ADAL" clId="{A1039062-4F92-489C-8264-F6CC91A6AD41}" dt="2026-05-22T18:56:23.181" v="463" actId="403"/>
          <ac:spMkLst>
            <pc:docMk/>
            <pc:sldMk cId="0" sldId="411"/>
            <ac:spMk id="4" creationId="{C6030B23-7CF4-27D9-0D8E-8D6EA5C09B3C}"/>
          </ac:spMkLst>
        </pc:spChg>
        <pc:spChg chg="mod ord">
          <ac:chgData name="Jamie Louderback" userId="11b7be07-b652-422f-8f30-4c5ab581b6b9" providerId="ADAL" clId="{A1039062-4F92-489C-8264-F6CC91A6AD41}" dt="2026-05-22T18:56:29.730" v="467" actId="207"/>
          <ac:spMkLst>
            <pc:docMk/>
            <pc:sldMk cId="0" sldId="411"/>
            <ac:spMk id="53249" creationId="{7B65A3B5-30CB-77D4-0F95-AC7910352340}"/>
          </ac:spMkLst>
        </pc:spChg>
        <pc:picChg chg="mod">
          <ac:chgData name="Jamie Louderback" userId="11b7be07-b652-422f-8f30-4c5ab581b6b9" providerId="ADAL" clId="{A1039062-4F92-489C-8264-F6CC91A6AD41}" dt="2026-05-22T17:01:06.605" v="289"/>
          <ac:picMkLst>
            <pc:docMk/>
            <pc:sldMk cId="0" sldId="411"/>
            <ac:picMk id="3" creationId="{B31C31C8-9292-BFC0-1E51-F3CE6AAC62B4}"/>
          </ac:picMkLst>
        </pc:picChg>
      </pc:sldChg>
      <pc:sldChg chg="addSp delSp modSp mod modTransition setBg chgLayout modNotes">
        <pc:chgData name="Jamie Louderback" userId="11b7be07-b652-422f-8f30-4c5ab581b6b9" providerId="ADAL" clId="{A1039062-4F92-489C-8264-F6CC91A6AD41}" dt="2026-05-22T19:25:58.353" v="791"/>
        <pc:sldMkLst>
          <pc:docMk/>
          <pc:sldMk cId="0" sldId="413"/>
        </pc:sldMkLst>
        <pc:spChg chg="mod ord">
          <ac:chgData name="Jamie Louderback" userId="11b7be07-b652-422f-8f30-4c5ab581b6b9" providerId="ADAL" clId="{A1039062-4F92-489C-8264-F6CC91A6AD41}" dt="2026-05-22T18:53:56.070" v="418" actId="6264"/>
          <ac:spMkLst>
            <pc:docMk/>
            <pc:sldMk cId="0" sldId="413"/>
            <ac:spMk id="4" creationId="{E950ACDF-932A-0E80-01AB-C0B9B8D7DE15}"/>
          </ac:spMkLst>
        </pc:spChg>
        <pc:spChg chg="add mod ord">
          <ac:chgData name="Jamie Louderback" userId="11b7be07-b652-422f-8f30-4c5ab581b6b9" providerId="ADAL" clId="{A1039062-4F92-489C-8264-F6CC91A6AD41}" dt="2026-05-22T19:25:18.857" v="788" actId="20577"/>
          <ac:spMkLst>
            <pc:docMk/>
            <pc:sldMk cId="0" sldId="413"/>
            <ac:spMk id="5" creationId="{F2DB61E3-B57A-30AE-CA44-64280C3A01F9}"/>
          </ac:spMkLst>
        </pc:spChg>
        <pc:spChg chg="mod ord">
          <ac:chgData name="Jamie Louderback" userId="11b7be07-b652-422f-8f30-4c5ab581b6b9" providerId="ADAL" clId="{A1039062-4F92-489C-8264-F6CC91A6AD41}" dt="2026-05-22T18:54:15.760" v="429" actId="2711"/>
          <ac:spMkLst>
            <pc:docMk/>
            <pc:sldMk cId="0" sldId="413"/>
            <ac:spMk id="70657" creationId="{C88E7C38-AC41-A452-BBD7-F93D49C05505}"/>
          </ac:spMkLst>
        </pc:spChg>
        <pc:picChg chg="mod">
          <ac:chgData name="Jamie Louderback" userId="11b7be07-b652-422f-8f30-4c5ab581b6b9" providerId="ADAL" clId="{A1039062-4F92-489C-8264-F6CC91A6AD41}" dt="2026-05-22T19:18:03.047" v="695" actId="1076"/>
          <ac:picMkLst>
            <pc:docMk/>
            <pc:sldMk cId="0" sldId="413"/>
            <ac:picMk id="84996" creationId="{B18F86CD-D761-1211-36A8-69F49D361176}"/>
          </ac:picMkLst>
        </pc:picChg>
      </pc:sldChg>
      <pc:sldChg chg="modSp mod modTransition setBg">
        <pc:chgData name="Jamie Louderback" userId="11b7be07-b652-422f-8f30-4c5ab581b6b9" providerId="ADAL" clId="{A1039062-4F92-489C-8264-F6CC91A6AD41}" dt="2026-05-22T19:25:58.353" v="791"/>
        <pc:sldMkLst>
          <pc:docMk/>
          <pc:sldMk cId="0" sldId="416"/>
        </pc:sldMkLst>
        <pc:spChg chg="mod">
          <ac:chgData name="Jamie Louderback" userId="11b7be07-b652-422f-8f30-4c5ab581b6b9" providerId="ADAL" clId="{A1039062-4F92-489C-8264-F6CC91A6AD41}" dt="2026-05-22T18:50:21.839" v="356" actId="1076"/>
          <ac:spMkLst>
            <pc:docMk/>
            <pc:sldMk cId="0" sldId="416"/>
            <ac:spMk id="2" creationId="{FEEECD03-2164-2DE3-E310-B2D11E83BA19}"/>
          </ac:spMkLst>
        </pc:spChg>
        <pc:spChg chg="mod">
          <ac:chgData name="Jamie Louderback" userId="11b7be07-b652-422f-8f30-4c5ab581b6b9" providerId="ADAL" clId="{A1039062-4F92-489C-8264-F6CC91A6AD41}" dt="2026-05-22T17:00:49.796" v="287"/>
          <ac:spMkLst>
            <pc:docMk/>
            <pc:sldMk cId="0" sldId="416"/>
            <ac:spMk id="4" creationId="{8E52225B-4D37-3189-0490-0DE191EC07CE}"/>
          </ac:spMkLst>
        </pc:spChg>
      </pc:sldChg>
      <pc:sldChg chg="modSp mod modTransition setBg">
        <pc:chgData name="Jamie Louderback" userId="11b7be07-b652-422f-8f30-4c5ab581b6b9" providerId="ADAL" clId="{A1039062-4F92-489C-8264-F6CC91A6AD41}" dt="2026-05-22T19:25:58.353" v="791"/>
        <pc:sldMkLst>
          <pc:docMk/>
          <pc:sldMk cId="0" sldId="417"/>
        </pc:sldMkLst>
        <pc:spChg chg="mod">
          <ac:chgData name="Jamie Louderback" userId="11b7be07-b652-422f-8f30-4c5ab581b6b9" providerId="ADAL" clId="{A1039062-4F92-489C-8264-F6CC91A6AD41}" dt="2026-05-22T19:15:07.096" v="655" actId="403"/>
          <ac:spMkLst>
            <pc:docMk/>
            <pc:sldMk cId="0" sldId="417"/>
            <ac:spMk id="2" creationId="{BB8F6A44-FD0F-72C6-A2C2-AD077EFDAE3D}"/>
          </ac:spMkLst>
        </pc:spChg>
        <pc:spChg chg="mod">
          <ac:chgData name="Jamie Louderback" userId="11b7be07-b652-422f-8f30-4c5ab581b6b9" providerId="ADAL" clId="{A1039062-4F92-489C-8264-F6CC91A6AD41}" dt="2026-05-22T17:00:49.796" v="287"/>
          <ac:spMkLst>
            <pc:docMk/>
            <pc:sldMk cId="0" sldId="417"/>
            <ac:spMk id="4" creationId="{834D2F6C-9BC8-F30C-56E7-BEA283657232}"/>
          </ac:spMkLst>
        </pc:spChg>
        <pc:spChg chg="mod">
          <ac:chgData name="Jamie Louderback" userId="11b7be07-b652-422f-8f30-4c5ab581b6b9" providerId="ADAL" clId="{A1039062-4F92-489C-8264-F6CC91A6AD41}" dt="2026-05-22T19:18:38.985" v="701" actId="403"/>
          <ac:spMkLst>
            <pc:docMk/>
            <pc:sldMk cId="0" sldId="417"/>
            <ac:spMk id="18435" creationId="{EF76B3E7-9DF2-00CD-EB0E-176BF804AD6E}"/>
          </ac:spMkLst>
        </pc:spChg>
      </pc:sldChg>
      <pc:sldChg chg="addSp delSp modSp mod modTransition setBg chgLayout">
        <pc:chgData name="Jamie Louderback" userId="11b7be07-b652-422f-8f30-4c5ab581b6b9" providerId="ADAL" clId="{A1039062-4F92-489C-8264-F6CC91A6AD41}" dt="2026-05-22T19:25:58.353" v="791"/>
        <pc:sldMkLst>
          <pc:docMk/>
          <pc:sldMk cId="0" sldId="421"/>
        </pc:sldMkLst>
        <pc:spChg chg="mod ord">
          <ac:chgData name="Jamie Louderback" userId="11b7be07-b652-422f-8f30-4c5ab581b6b9" providerId="ADAL" clId="{A1039062-4F92-489C-8264-F6CC91A6AD41}" dt="2026-05-22T18:55:18.273" v="442" actId="207"/>
          <ac:spMkLst>
            <pc:docMk/>
            <pc:sldMk cId="0" sldId="421"/>
            <ac:spMk id="2" creationId="{2B357500-CB6C-3B94-3236-E94C473C04A0}"/>
          </ac:spMkLst>
        </pc:spChg>
        <pc:spChg chg="mod ord">
          <ac:chgData name="Jamie Louderback" userId="11b7be07-b652-422f-8f30-4c5ab581b6b9" providerId="ADAL" clId="{A1039062-4F92-489C-8264-F6CC91A6AD41}" dt="2026-05-22T18:54:51.017" v="437" actId="6264"/>
          <ac:spMkLst>
            <pc:docMk/>
            <pc:sldMk cId="0" sldId="421"/>
            <ac:spMk id="4" creationId="{E9C73478-D5F8-2068-B953-8FF0D386E156}"/>
          </ac:spMkLst>
        </pc:spChg>
        <pc:spChg chg="mod ord">
          <ac:chgData name="Jamie Louderback" userId="11b7be07-b652-422f-8f30-4c5ab581b6b9" providerId="ADAL" clId="{A1039062-4F92-489C-8264-F6CC91A6AD41}" dt="2026-05-22T19:25:01.572" v="782" actId="948"/>
          <ac:spMkLst>
            <pc:docMk/>
            <pc:sldMk cId="0" sldId="421"/>
            <ac:spMk id="68611" creationId="{EB195780-0E69-2373-42AF-FD5336FFA2CF}"/>
          </ac:spMkLst>
        </pc:spChg>
        <pc:picChg chg="mod">
          <ac:chgData name="Jamie Louderback" userId="11b7be07-b652-422f-8f30-4c5ab581b6b9" providerId="ADAL" clId="{A1039062-4F92-489C-8264-F6CC91A6AD41}" dt="2026-05-22T19:25:07.916" v="785" actId="1076"/>
          <ac:picMkLst>
            <pc:docMk/>
            <pc:sldMk cId="0" sldId="421"/>
            <ac:picMk id="68613" creationId="{229FA603-D9A0-3425-E6C8-3058BFB6EA48}"/>
          </ac:picMkLst>
        </pc:picChg>
      </pc:sldChg>
      <pc:sldChg chg="modSp mod modTransition setBg modNotes">
        <pc:chgData name="Jamie Louderback" userId="11b7be07-b652-422f-8f30-4c5ab581b6b9" providerId="ADAL" clId="{A1039062-4F92-489C-8264-F6CC91A6AD41}" dt="2026-05-26T15:34:59.414" v="802" actId="1076"/>
        <pc:sldMkLst>
          <pc:docMk/>
          <pc:sldMk cId="0" sldId="423"/>
        </pc:sldMkLst>
        <pc:spChg chg="mod">
          <ac:chgData name="Jamie Louderback" userId="11b7be07-b652-422f-8f30-4c5ab581b6b9" providerId="ADAL" clId="{A1039062-4F92-489C-8264-F6CC91A6AD41}" dt="2026-05-26T15:34:59.414" v="802" actId="1076"/>
          <ac:spMkLst>
            <pc:docMk/>
            <pc:sldMk cId="0" sldId="423"/>
            <ac:spMk id="2" creationId="{E29286DD-DF2C-0BA5-2679-695C9DEECC28}"/>
          </ac:spMkLst>
        </pc:spChg>
        <pc:spChg chg="mod">
          <ac:chgData name="Jamie Louderback" userId="11b7be07-b652-422f-8f30-4c5ab581b6b9" providerId="ADAL" clId="{A1039062-4F92-489C-8264-F6CC91A6AD41}" dt="2026-05-22T17:00:49.796" v="287"/>
          <ac:spMkLst>
            <pc:docMk/>
            <pc:sldMk cId="0" sldId="423"/>
            <ac:spMk id="4" creationId="{4AD2741C-7A28-F9F3-6F69-6AE47ADCD573}"/>
          </ac:spMkLst>
        </pc:spChg>
      </pc:sldChg>
      <pc:sldChg chg="modSp mod modTransition setBg modNotes">
        <pc:chgData name="Jamie Louderback" userId="11b7be07-b652-422f-8f30-4c5ab581b6b9" providerId="ADAL" clId="{A1039062-4F92-489C-8264-F6CC91A6AD41}" dt="2026-05-22T19:25:58.353" v="791"/>
        <pc:sldMkLst>
          <pc:docMk/>
          <pc:sldMk cId="0" sldId="424"/>
        </pc:sldMkLst>
        <pc:spChg chg="mod">
          <ac:chgData name="Jamie Louderback" userId="11b7be07-b652-422f-8f30-4c5ab581b6b9" providerId="ADAL" clId="{A1039062-4F92-489C-8264-F6CC91A6AD41}" dt="2026-05-22T19:10:00.064" v="570" actId="1076"/>
          <ac:spMkLst>
            <pc:docMk/>
            <pc:sldMk cId="0" sldId="424"/>
            <ac:spMk id="2" creationId="{55EDA03F-D0F8-BA3E-4ECC-DE2CA0A54580}"/>
          </ac:spMkLst>
        </pc:spChg>
        <pc:spChg chg="mod">
          <ac:chgData name="Jamie Louderback" userId="11b7be07-b652-422f-8f30-4c5ab581b6b9" providerId="ADAL" clId="{A1039062-4F92-489C-8264-F6CC91A6AD41}" dt="2026-05-22T17:00:49.796" v="287"/>
          <ac:spMkLst>
            <pc:docMk/>
            <pc:sldMk cId="0" sldId="424"/>
            <ac:spMk id="4" creationId="{203331BE-C52A-D6E4-CBD4-C2EFF2ABC31B}"/>
          </ac:spMkLst>
        </pc:spChg>
      </pc:sldChg>
      <pc:sldChg chg="modSp mod modTransition setBg modNotes">
        <pc:chgData name="Jamie Louderback" userId="11b7be07-b652-422f-8f30-4c5ab581b6b9" providerId="ADAL" clId="{A1039062-4F92-489C-8264-F6CC91A6AD41}" dt="2026-05-22T19:25:58.353" v="791"/>
        <pc:sldMkLst>
          <pc:docMk/>
          <pc:sldMk cId="0" sldId="425"/>
        </pc:sldMkLst>
        <pc:spChg chg="mod">
          <ac:chgData name="Jamie Louderback" userId="11b7be07-b652-422f-8f30-4c5ab581b6b9" providerId="ADAL" clId="{A1039062-4F92-489C-8264-F6CC91A6AD41}" dt="2026-05-22T18:54:20.998" v="430" actId="1076"/>
          <ac:spMkLst>
            <pc:docMk/>
            <pc:sldMk cId="0" sldId="425"/>
            <ac:spMk id="2" creationId="{1FD410D1-2B67-A222-D801-3604CA2A5836}"/>
          </ac:spMkLst>
        </pc:spChg>
        <pc:spChg chg="mod">
          <ac:chgData name="Jamie Louderback" userId="11b7be07-b652-422f-8f30-4c5ab581b6b9" providerId="ADAL" clId="{A1039062-4F92-489C-8264-F6CC91A6AD41}" dt="2026-05-22T17:00:49.796" v="287"/>
          <ac:spMkLst>
            <pc:docMk/>
            <pc:sldMk cId="0" sldId="425"/>
            <ac:spMk id="4" creationId="{175E1C54-4035-D5C8-06B8-462CBD97547E}"/>
          </ac:spMkLst>
        </pc:spChg>
      </pc:sldChg>
      <pc:sldChg chg="modSp mod modTransition setBg modNotes">
        <pc:chgData name="Jamie Louderback" userId="11b7be07-b652-422f-8f30-4c5ab581b6b9" providerId="ADAL" clId="{A1039062-4F92-489C-8264-F6CC91A6AD41}" dt="2026-05-22T19:25:58.353" v="791"/>
        <pc:sldMkLst>
          <pc:docMk/>
          <pc:sldMk cId="0" sldId="426"/>
        </pc:sldMkLst>
        <pc:spChg chg="mod">
          <ac:chgData name="Jamie Louderback" userId="11b7be07-b652-422f-8f30-4c5ab581b6b9" providerId="ADAL" clId="{A1039062-4F92-489C-8264-F6CC91A6AD41}" dt="2026-05-22T19:03:17.235" v="536" actId="1076"/>
          <ac:spMkLst>
            <pc:docMk/>
            <pc:sldMk cId="0" sldId="426"/>
            <ac:spMk id="2" creationId="{7ECEA056-EB76-9C56-9628-4C8BCA67AC4D}"/>
          </ac:spMkLst>
        </pc:spChg>
        <pc:spChg chg="mod">
          <ac:chgData name="Jamie Louderback" userId="11b7be07-b652-422f-8f30-4c5ab581b6b9" providerId="ADAL" clId="{A1039062-4F92-489C-8264-F6CC91A6AD41}" dt="2026-05-22T17:00:49.796" v="287"/>
          <ac:spMkLst>
            <pc:docMk/>
            <pc:sldMk cId="0" sldId="426"/>
            <ac:spMk id="4" creationId="{9A7A6CC8-4A8C-76C4-A3F5-8D70BA8553A2}"/>
          </ac:spMkLst>
        </pc:spChg>
      </pc:sldChg>
      <pc:sldMasterChg chg="modSp modTransition modSldLayout">
        <pc:chgData name="Jamie Louderback" userId="11b7be07-b652-422f-8f30-4c5ab581b6b9" providerId="ADAL" clId="{A1039062-4F92-489C-8264-F6CC91A6AD41}" dt="2026-05-22T17:01:06.605" v="289"/>
        <pc:sldMasterMkLst>
          <pc:docMk/>
          <pc:sldMasterMk cId="1616817782" sldId="2147483702"/>
        </pc:sldMasterMkLst>
        <pc:spChg chg="mod">
          <ac:chgData name="Jamie Louderback" userId="11b7be07-b652-422f-8f30-4c5ab581b6b9" providerId="ADAL" clId="{A1039062-4F92-489C-8264-F6CC91A6AD41}" dt="2026-05-22T17:01:06.605" v="289"/>
          <ac:spMkLst>
            <pc:docMk/>
            <pc:sldMasterMk cId="1616817782" sldId="2147483702"/>
            <ac:spMk id="2" creationId="{544D9066-E28B-7872-566A-DD21E36F90F7}"/>
          </ac:spMkLst>
        </pc:spChg>
        <pc:spChg chg="mod">
          <ac:chgData name="Jamie Louderback" userId="11b7be07-b652-422f-8f30-4c5ab581b6b9" providerId="ADAL" clId="{A1039062-4F92-489C-8264-F6CC91A6AD41}" dt="2026-05-22T17:01:06.605" v="289"/>
          <ac:spMkLst>
            <pc:docMk/>
            <pc:sldMasterMk cId="1616817782" sldId="2147483702"/>
            <ac:spMk id="3" creationId="{715151BD-F450-A600-70A7-2A33FD8C0CFA}"/>
          </ac:spMkLst>
        </pc:spChg>
        <pc:spChg chg="mod">
          <ac:chgData name="Jamie Louderback" userId="11b7be07-b652-422f-8f30-4c5ab581b6b9" providerId="ADAL" clId="{A1039062-4F92-489C-8264-F6CC91A6AD41}" dt="2026-05-22T17:01:06.605" v="289"/>
          <ac:spMkLst>
            <pc:docMk/>
            <pc:sldMasterMk cId="1616817782" sldId="2147483702"/>
            <ac:spMk id="4" creationId="{F5277007-6D96-3829-DAF7-B04BB86387D1}"/>
          </ac:spMkLst>
        </pc:spChg>
        <pc:spChg chg="mod">
          <ac:chgData name="Jamie Louderback" userId="11b7be07-b652-422f-8f30-4c5ab581b6b9" providerId="ADAL" clId="{A1039062-4F92-489C-8264-F6CC91A6AD41}" dt="2026-05-22T17:01:06.605" v="289"/>
          <ac:spMkLst>
            <pc:docMk/>
            <pc:sldMasterMk cId="1616817782" sldId="2147483702"/>
            <ac:spMk id="5" creationId="{800B75BB-6500-0A80-118B-9407F33A6ED4}"/>
          </ac:spMkLst>
        </pc:spChg>
        <pc:spChg chg="mod">
          <ac:chgData name="Jamie Louderback" userId="11b7be07-b652-422f-8f30-4c5ab581b6b9" providerId="ADAL" clId="{A1039062-4F92-489C-8264-F6CC91A6AD41}" dt="2026-05-22T17:01:06.605" v="289"/>
          <ac:spMkLst>
            <pc:docMk/>
            <pc:sldMasterMk cId="1616817782" sldId="2147483702"/>
            <ac:spMk id="6" creationId="{A2690276-429E-178E-B4E9-1140802CDFCB}"/>
          </ac:spMkLst>
        </pc:spChg>
        <pc:sldLayoutChg chg="modSp modTransition">
          <pc:chgData name="Jamie Louderback" userId="11b7be07-b652-422f-8f30-4c5ab581b6b9" providerId="ADAL" clId="{A1039062-4F92-489C-8264-F6CC91A6AD41}" dt="2026-05-22T17:01:06.605" v="289"/>
          <pc:sldLayoutMkLst>
            <pc:docMk/>
            <pc:sldMasterMk cId="1616817782" sldId="2147483702"/>
            <pc:sldLayoutMk cId="1198001782" sldId="2147483703"/>
          </pc:sldLayoutMkLst>
          <pc:spChg chg="mod">
            <ac:chgData name="Jamie Louderback" userId="11b7be07-b652-422f-8f30-4c5ab581b6b9" providerId="ADAL" clId="{A1039062-4F92-489C-8264-F6CC91A6AD41}" dt="2026-05-22T17:01:06.605" v="289"/>
            <ac:spMkLst>
              <pc:docMk/>
              <pc:sldMasterMk cId="1616817782" sldId="2147483702"/>
              <pc:sldLayoutMk cId="1198001782" sldId="2147483703"/>
              <ac:spMk id="2" creationId="{42B018DA-D20F-AC53-4B72-A9E3560902A4}"/>
            </ac:spMkLst>
          </pc:spChg>
          <pc:spChg chg="mod">
            <ac:chgData name="Jamie Louderback" userId="11b7be07-b652-422f-8f30-4c5ab581b6b9" providerId="ADAL" clId="{A1039062-4F92-489C-8264-F6CC91A6AD41}" dt="2026-05-22T17:01:06.605" v="289"/>
            <ac:spMkLst>
              <pc:docMk/>
              <pc:sldMasterMk cId="1616817782" sldId="2147483702"/>
              <pc:sldLayoutMk cId="1198001782" sldId="2147483703"/>
              <ac:spMk id="3" creationId="{29F6BC15-1481-D281-B176-9E59DEDC5764}"/>
            </ac:spMkLst>
          </pc:spChg>
        </pc:sldLayoutChg>
        <pc:sldLayoutChg chg="modTransition">
          <pc:chgData name="Jamie Louderback" userId="11b7be07-b652-422f-8f30-4c5ab581b6b9" providerId="ADAL" clId="{A1039062-4F92-489C-8264-F6CC91A6AD41}" dt="2026-05-22T15:04:53.482" v="9"/>
          <pc:sldLayoutMkLst>
            <pc:docMk/>
            <pc:sldMasterMk cId="1616817782" sldId="2147483702"/>
            <pc:sldLayoutMk cId="392200028" sldId="2147483704"/>
          </pc:sldLayoutMkLst>
        </pc:sldLayoutChg>
        <pc:sldLayoutChg chg="modSp modTransition">
          <pc:chgData name="Jamie Louderback" userId="11b7be07-b652-422f-8f30-4c5ab581b6b9" providerId="ADAL" clId="{A1039062-4F92-489C-8264-F6CC91A6AD41}" dt="2026-05-22T17:01:06.605" v="289"/>
          <pc:sldLayoutMkLst>
            <pc:docMk/>
            <pc:sldMasterMk cId="1616817782" sldId="2147483702"/>
            <pc:sldLayoutMk cId="3134825424" sldId="2147483705"/>
          </pc:sldLayoutMkLst>
          <pc:spChg chg="mod">
            <ac:chgData name="Jamie Louderback" userId="11b7be07-b652-422f-8f30-4c5ab581b6b9" providerId="ADAL" clId="{A1039062-4F92-489C-8264-F6CC91A6AD41}" dt="2026-05-22T17:01:06.605" v="289"/>
            <ac:spMkLst>
              <pc:docMk/>
              <pc:sldMasterMk cId="1616817782" sldId="2147483702"/>
              <pc:sldLayoutMk cId="3134825424" sldId="2147483705"/>
              <ac:spMk id="2" creationId="{F3B4693D-2011-32D6-FB6C-5841C7FAADE2}"/>
            </ac:spMkLst>
          </pc:spChg>
          <pc:spChg chg="mod">
            <ac:chgData name="Jamie Louderback" userId="11b7be07-b652-422f-8f30-4c5ab581b6b9" providerId="ADAL" clId="{A1039062-4F92-489C-8264-F6CC91A6AD41}" dt="2026-05-22T17:01:06.605" v="289"/>
            <ac:spMkLst>
              <pc:docMk/>
              <pc:sldMasterMk cId="1616817782" sldId="2147483702"/>
              <pc:sldLayoutMk cId="3134825424" sldId="2147483705"/>
              <ac:spMk id="3" creationId="{0D4BB890-A279-1A76-EFEF-AB14851A2B7D}"/>
            </ac:spMkLst>
          </pc:spChg>
        </pc:sldLayoutChg>
        <pc:sldLayoutChg chg="modSp modTransition">
          <pc:chgData name="Jamie Louderback" userId="11b7be07-b652-422f-8f30-4c5ab581b6b9" providerId="ADAL" clId="{A1039062-4F92-489C-8264-F6CC91A6AD41}" dt="2026-05-22T17:01:06.605" v="289"/>
          <pc:sldLayoutMkLst>
            <pc:docMk/>
            <pc:sldMasterMk cId="1616817782" sldId="2147483702"/>
            <pc:sldLayoutMk cId="2971546600" sldId="2147483706"/>
          </pc:sldLayoutMkLst>
          <pc:spChg chg="mod">
            <ac:chgData name="Jamie Louderback" userId="11b7be07-b652-422f-8f30-4c5ab581b6b9" providerId="ADAL" clId="{A1039062-4F92-489C-8264-F6CC91A6AD41}" dt="2026-05-22T17:01:06.605" v="289"/>
            <ac:spMkLst>
              <pc:docMk/>
              <pc:sldMasterMk cId="1616817782" sldId="2147483702"/>
              <pc:sldLayoutMk cId="2971546600" sldId="2147483706"/>
              <ac:spMk id="3" creationId="{88EE8684-316E-57FC-849F-1F67F2E2DB45}"/>
            </ac:spMkLst>
          </pc:spChg>
          <pc:spChg chg="mod">
            <ac:chgData name="Jamie Louderback" userId="11b7be07-b652-422f-8f30-4c5ab581b6b9" providerId="ADAL" clId="{A1039062-4F92-489C-8264-F6CC91A6AD41}" dt="2026-05-22T17:01:06.605" v="289"/>
            <ac:spMkLst>
              <pc:docMk/>
              <pc:sldMasterMk cId="1616817782" sldId="2147483702"/>
              <pc:sldLayoutMk cId="2971546600" sldId="2147483706"/>
              <ac:spMk id="4" creationId="{9A191579-FCB0-9530-377E-18F798122A0D}"/>
            </ac:spMkLst>
          </pc:spChg>
        </pc:sldLayoutChg>
        <pc:sldLayoutChg chg="modSp modTransition">
          <pc:chgData name="Jamie Louderback" userId="11b7be07-b652-422f-8f30-4c5ab581b6b9" providerId="ADAL" clId="{A1039062-4F92-489C-8264-F6CC91A6AD41}" dt="2026-05-22T17:01:06.605" v="289"/>
          <pc:sldLayoutMkLst>
            <pc:docMk/>
            <pc:sldMasterMk cId="1616817782" sldId="2147483702"/>
            <pc:sldLayoutMk cId="3787529705" sldId="2147483707"/>
          </pc:sldLayoutMkLst>
          <pc:spChg chg="mod">
            <ac:chgData name="Jamie Louderback" userId="11b7be07-b652-422f-8f30-4c5ab581b6b9" providerId="ADAL" clId="{A1039062-4F92-489C-8264-F6CC91A6AD41}" dt="2026-05-22T17:01:06.605" v="289"/>
            <ac:spMkLst>
              <pc:docMk/>
              <pc:sldMasterMk cId="1616817782" sldId="2147483702"/>
              <pc:sldLayoutMk cId="3787529705" sldId="2147483707"/>
              <ac:spMk id="2" creationId="{AC463C0F-9592-A5FF-BE3E-770BD0645DAD}"/>
            </ac:spMkLst>
          </pc:spChg>
          <pc:spChg chg="mod">
            <ac:chgData name="Jamie Louderback" userId="11b7be07-b652-422f-8f30-4c5ab581b6b9" providerId="ADAL" clId="{A1039062-4F92-489C-8264-F6CC91A6AD41}" dt="2026-05-22T17:01:06.605" v="289"/>
            <ac:spMkLst>
              <pc:docMk/>
              <pc:sldMasterMk cId="1616817782" sldId="2147483702"/>
              <pc:sldLayoutMk cId="3787529705" sldId="2147483707"/>
              <ac:spMk id="3" creationId="{68F12D3F-284D-1C02-A462-B2E93354C058}"/>
            </ac:spMkLst>
          </pc:spChg>
          <pc:spChg chg="mod">
            <ac:chgData name="Jamie Louderback" userId="11b7be07-b652-422f-8f30-4c5ab581b6b9" providerId="ADAL" clId="{A1039062-4F92-489C-8264-F6CC91A6AD41}" dt="2026-05-22T17:01:06.605" v="289"/>
            <ac:spMkLst>
              <pc:docMk/>
              <pc:sldMasterMk cId="1616817782" sldId="2147483702"/>
              <pc:sldLayoutMk cId="3787529705" sldId="2147483707"/>
              <ac:spMk id="4" creationId="{B61C26F3-3369-D9A4-A91D-2105D1E0896D}"/>
            </ac:spMkLst>
          </pc:spChg>
          <pc:spChg chg="mod">
            <ac:chgData name="Jamie Louderback" userId="11b7be07-b652-422f-8f30-4c5ab581b6b9" providerId="ADAL" clId="{A1039062-4F92-489C-8264-F6CC91A6AD41}" dt="2026-05-22T17:01:06.605" v="289"/>
            <ac:spMkLst>
              <pc:docMk/>
              <pc:sldMasterMk cId="1616817782" sldId="2147483702"/>
              <pc:sldLayoutMk cId="3787529705" sldId="2147483707"/>
              <ac:spMk id="5" creationId="{C12ACFED-5480-DAB7-8DB3-A92BA2E27AB6}"/>
            </ac:spMkLst>
          </pc:spChg>
          <pc:spChg chg="mod">
            <ac:chgData name="Jamie Louderback" userId="11b7be07-b652-422f-8f30-4c5ab581b6b9" providerId="ADAL" clId="{A1039062-4F92-489C-8264-F6CC91A6AD41}" dt="2026-05-22T17:01:06.605" v="289"/>
            <ac:spMkLst>
              <pc:docMk/>
              <pc:sldMasterMk cId="1616817782" sldId="2147483702"/>
              <pc:sldLayoutMk cId="3787529705" sldId="2147483707"/>
              <ac:spMk id="6" creationId="{AD0B1833-961F-AFA3-FADC-F74376E5E8F0}"/>
            </ac:spMkLst>
          </pc:spChg>
        </pc:sldLayoutChg>
        <pc:sldLayoutChg chg="modTransition">
          <pc:chgData name="Jamie Louderback" userId="11b7be07-b652-422f-8f30-4c5ab581b6b9" providerId="ADAL" clId="{A1039062-4F92-489C-8264-F6CC91A6AD41}" dt="2026-05-22T15:04:53.482" v="9"/>
          <pc:sldLayoutMkLst>
            <pc:docMk/>
            <pc:sldMasterMk cId="1616817782" sldId="2147483702"/>
            <pc:sldLayoutMk cId="393816879" sldId="2147483708"/>
          </pc:sldLayoutMkLst>
        </pc:sldLayoutChg>
        <pc:sldLayoutChg chg="modTransition">
          <pc:chgData name="Jamie Louderback" userId="11b7be07-b652-422f-8f30-4c5ab581b6b9" providerId="ADAL" clId="{A1039062-4F92-489C-8264-F6CC91A6AD41}" dt="2026-05-22T15:04:53.482" v="9"/>
          <pc:sldLayoutMkLst>
            <pc:docMk/>
            <pc:sldMasterMk cId="1616817782" sldId="2147483702"/>
            <pc:sldLayoutMk cId="3873706495" sldId="2147483709"/>
          </pc:sldLayoutMkLst>
        </pc:sldLayoutChg>
        <pc:sldLayoutChg chg="modSp modTransition">
          <pc:chgData name="Jamie Louderback" userId="11b7be07-b652-422f-8f30-4c5ab581b6b9" providerId="ADAL" clId="{A1039062-4F92-489C-8264-F6CC91A6AD41}" dt="2026-05-22T17:01:06.605" v="289"/>
          <pc:sldLayoutMkLst>
            <pc:docMk/>
            <pc:sldMasterMk cId="1616817782" sldId="2147483702"/>
            <pc:sldLayoutMk cId="2670261322" sldId="2147483710"/>
          </pc:sldLayoutMkLst>
          <pc:spChg chg="mod">
            <ac:chgData name="Jamie Louderback" userId="11b7be07-b652-422f-8f30-4c5ab581b6b9" providerId="ADAL" clId="{A1039062-4F92-489C-8264-F6CC91A6AD41}" dt="2026-05-22T17:01:06.605" v="289"/>
            <ac:spMkLst>
              <pc:docMk/>
              <pc:sldMasterMk cId="1616817782" sldId="2147483702"/>
              <pc:sldLayoutMk cId="2670261322" sldId="2147483710"/>
              <ac:spMk id="2" creationId="{FAE3FCDF-39BC-1408-FF0F-26A3B35CF1F2}"/>
            </ac:spMkLst>
          </pc:spChg>
          <pc:spChg chg="mod">
            <ac:chgData name="Jamie Louderback" userId="11b7be07-b652-422f-8f30-4c5ab581b6b9" providerId="ADAL" clId="{A1039062-4F92-489C-8264-F6CC91A6AD41}" dt="2026-05-22T17:01:06.605" v="289"/>
            <ac:spMkLst>
              <pc:docMk/>
              <pc:sldMasterMk cId="1616817782" sldId="2147483702"/>
              <pc:sldLayoutMk cId="2670261322" sldId="2147483710"/>
              <ac:spMk id="3" creationId="{CC4844E6-4B49-85AF-3E38-248EE408A1EE}"/>
            </ac:spMkLst>
          </pc:spChg>
          <pc:spChg chg="mod">
            <ac:chgData name="Jamie Louderback" userId="11b7be07-b652-422f-8f30-4c5ab581b6b9" providerId="ADAL" clId="{A1039062-4F92-489C-8264-F6CC91A6AD41}" dt="2026-05-22T17:01:06.605" v="289"/>
            <ac:spMkLst>
              <pc:docMk/>
              <pc:sldMasterMk cId="1616817782" sldId="2147483702"/>
              <pc:sldLayoutMk cId="2670261322" sldId="2147483710"/>
              <ac:spMk id="4" creationId="{F63DA41F-62F3-B23C-BC58-C71601FA227C}"/>
            </ac:spMkLst>
          </pc:spChg>
        </pc:sldLayoutChg>
        <pc:sldLayoutChg chg="modSp modTransition">
          <pc:chgData name="Jamie Louderback" userId="11b7be07-b652-422f-8f30-4c5ab581b6b9" providerId="ADAL" clId="{A1039062-4F92-489C-8264-F6CC91A6AD41}" dt="2026-05-22T17:01:06.605" v="289"/>
          <pc:sldLayoutMkLst>
            <pc:docMk/>
            <pc:sldMasterMk cId="1616817782" sldId="2147483702"/>
            <pc:sldLayoutMk cId="1872691120" sldId="2147483711"/>
          </pc:sldLayoutMkLst>
          <pc:spChg chg="mod">
            <ac:chgData name="Jamie Louderback" userId="11b7be07-b652-422f-8f30-4c5ab581b6b9" providerId="ADAL" clId="{A1039062-4F92-489C-8264-F6CC91A6AD41}" dt="2026-05-22T17:01:06.605" v="289"/>
            <ac:spMkLst>
              <pc:docMk/>
              <pc:sldMasterMk cId="1616817782" sldId="2147483702"/>
              <pc:sldLayoutMk cId="1872691120" sldId="2147483711"/>
              <ac:spMk id="2" creationId="{9AC53ABC-62C6-EBDC-B6EF-CD9AFA60106E}"/>
            </ac:spMkLst>
          </pc:spChg>
          <pc:spChg chg="mod">
            <ac:chgData name="Jamie Louderback" userId="11b7be07-b652-422f-8f30-4c5ab581b6b9" providerId="ADAL" clId="{A1039062-4F92-489C-8264-F6CC91A6AD41}" dt="2026-05-22T17:01:06.605" v="289"/>
            <ac:spMkLst>
              <pc:docMk/>
              <pc:sldMasterMk cId="1616817782" sldId="2147483702"/>
              <pc:sldLayoutMk cId="1872691120" sldId="2147483711"/>
              <ac:spMk id="3" creationId="{5C177D1B-E447-6C1A-8E96-028A01E0B365}"/>
            </ac:spMkLst>
          </pc:spChg>
          <pc:spChg chg="mod">
            <ac:chgData name="Jamie Louderback" userId="11b7be07-b652-422f-8f30-4c5ab581b6b9" providerId="ADAL" clId="{A1039062-4F92-489C-8264-F6CC91A6AD41}" dt="2026-05-22T17:01:06.605" v="289"/>
            <ac:spMkLst>
              <pc:docMk/>
              <pc:sldMasterMk cId="1616817782" sldId="2147483702"/>
              <pc:sldLayoutMk cId="1872691120" sldId="2147483711"/>
              <ac:spMk id="4" creationId="{5A4D153E-CFCB-564C-8C11-E42B8D913922}"/>
            </ac:spMkLst>
          </pc:spChg>
        </pc:sldLayoutChg>
        <pc:sldLayoutChg chg="modTransition">
          <pc:chgData name="Jamie Louderback" userId="11b7be07-b652-422f-8f30-4c5ab581b6b9" providerId="ADAL" clId="{A1039062-4F92-489C-8264-F6CC91A6AD41}" dt="2026-05-22T15:04:53.482" v="9"/>
          <pc:sldLayoutMkLst>
            <pc:docMk/>
            <pc:sldMasterMk cId="1616817782" sldId="2147483702"/>
            <pc:sldLayoutMk cId="3409585778" sldId="2147483712"/>
          </pc:sldLayoutMkLst>
        </pc:sldLayoutChg>
        <pc:sldLayoutChg chg="modSp modTransition">
          <pc:chgData name="Jamie Louderback" userId="11b7be07-b652-422f-8f30-4c5ab581b6b9" providerId="ADAL" clId="{A1039062-4F92-489C-8264-F6CC91A6AD41}" dt="2026-05-22T17:01:06.605" v="289"/>
          <pc:sldLayoutMkLst>
            <pc:docMk/>
            <pc:sldMasterMk cId="1616817782" sldId="2147483702"/>
            <pc:sldLayoutMk cId="2251200950" sldId="2147483713"/>
          </pc:sldLayoutMkLst>
          <pc:spChg chg="mod">
            <ac:chgData name="Jamie Louderback" userId="11b7be07-b652-422f-8f30-4c5ab581b6b9" providerId="ADAL" clId="{A1039062-4F92-489C-8264-F6CC91A6AD41}" dt="2026-05-22T17:01:06.605" v="289"/>
            <ac:spMkLst>
              <pc:docMk/>
              <pc:sldMasterMk cId="1616817782" sldId="2147483702"/>
              <pc:sldLayoutMk cId="2251200950" sldId="2147483713"/>
              <ac:spMk id="2" creationId="{CE3C95F3-486F-D5BC-FB45-078AE951ED9E}"/>
            </ac:spMkLst>
          </pc:spChg>
          <pc:spChg chg="mod">
            <ac:chgData name="Jamie Louderback" userId="11b7be07-b652-422f-8f30-4c5ab581b6b9" providerId="ADAL" clId="{A1039062-4F92-489C-8264-F6CC91A6AD41}" dt="2026-05-22T17:01:06.605" v="289"/>
            <ac:spMkLst>
              <pc:docMk/>
              <pc:sldMasterMk cId="1616817782" sldId="2147483702"/>
              <pc:sldLayoutMk cId="2251200950" sldId="2147483713"/>
              <ac:spMk id="3" creationId="{74B8DD38-4C9D-A9D5-386F-3422BED94AF4}"/>
            </ac:spMkLst>
          </pc:spChg>
        </pc:sldLayoutChg>
        <pc:sldLayoutChg chg="modSp">
          <pc:chgData name="Jamie Louderback" userId="11b7be07-b652-422f-8f30-4c5ab581b6b9" providerId="ADAL" clId="{A1039062-4F92-489C-8264-F6CC91A6AD41}" dt="2026-05-22T17:01:06.605" v="289"/>
          <pc:sldLayoutMkLst>
            <pc:docMk/>
            <pc:sldMasterMk cId="1616817782" sldId="2147483702"/>
            <pc:sldLayoutMk cId="450875101" sldId="2147483726"/>
          </pc:sldLayoutMkLst>
          <pc:spChg chg="mod">
            <ac:chgData name="Jamie Louderback" userId="11b7be07-b652-422f-8f30-4c5ab581b6b9" providerId="ADAL" clId="{A1039062-4F92-489C-8264-F6CC91A6AD41}" dt="2026-05-22T17:01:06.605" v="289"/>
            <ac:spMkLst>
              <pc:docMk/>
              <pc:sldMasterMk cId="1616817782" sldId="2147483702"/>
              <pc:sldLayoutMk cId="450875101" sldId="2147483726"/>
              <ac:spMk id="2" creationId="{2F08166A-83F0-2554-8E7D-B4BAD344F028}"/>
            </ac:spMkLst>
          </pc:spChg>
          <pc:spChg chg="mod">
            <ac:chgData name="Jamie Louderback" userId="11b7be07-b652-422f-8f30-4c5ab581b6b9" providerId="ADAL" clId="{A1039062-4F92-489C-8264-F6CC91A6AD41}" dt="2026-05-22T17:01:06.605" v="289"/>
            <ac:spMkLst>
              <pc:docMk/>
              <pc:sldMasterMk cId="1616817782" sldId="2147483702"/>
              <pc:sldLayoutMk cId="450875101" sldId="2147483726"/>
              <ac:spMk id="3" creationId="{8879E363-BBA4-E8FB-32B0-B30CAED83B60}"/>
            </ac:spMkLst>
          </pc:spChg>
          <pc:spChg chg="mod">
            <ac:chgData name="Jamie Louderback" userId="11b7be07-b652-422f-8f30-4c5ab581b6b9" providerId="ADAL" clId="{A1039062-4F92-489C-8264-F6CC91A6AD41}" dt="2026-05-22T17:01:06.605" v="289"/>
            <ac:spMkLst>
              <pc:docMk/>
              <pc:sldMasterMk cId="1616817782" sldId="2147483702"/>
              <pc:sldLayoutMk cId="450875101" sldId="2147483726"/>
              <ac:spMk id="17" creationId="{76FD1CA9-8C2E-866A-03BC-ECB8D9A29B7E}"/>
            </ac:spMkLst>
          </pc:spChg>
          <pc:picChg chg="mod">
            <ac:chgData name="Jamie Louderback" userId="11b7be07-b652-422f-8f30-4c5ab581b6b9" providerId="ADAL" clId="{A1039062-4F92-489C-8264-F6CC91A6AD41}" dt="2026-05-22T17:01:06.605" v="289"/>
            <ac:picMkLst>
              <pc:docMk/>
              <pc:sldMasterMk cId="1616817782" sldId="2147483702"/>
              <pc:sldLayoutMk cId="450875101" sldId="2147483726"/>
              <ac:picMk id="5" creationId="{06A16491-DE03-3F8C-70FD-66DE812AAF07}"/>
            </ac:picMkLst>
          </pc:picChg>
        </pc:sldLayoutChg>
      </pc:sldMasterChg>
      <pc:sldMasterChg chg="modSp modTransition modSldLayout">
        <pc:chgData name="Jamie Louderback" userId="11b7be07-b652-422f-8f30-4c5ab581b6b9" providerId="ADAL" clId="{A1039062-4F92-489C-8264-F6CC91A6AD41}" dt="2026-05-22T17:01:06.605" v="289"/>
        <pc:sldMasterMkLst>
          <pc:docMk/>
          <pc:sldMasterMk cId="4165510235" sldId="2147483714"/>
        </pc:sldMasterMkLst>
        <pc:spChg chg="mod">
          <ac:chgData name="Jamie Louderback" userId="11b7be07-b652-422f-8f30-4c5ab581b6b9" providerId="ADAL" clId="{A1039062-4F92-489C-8264-F6CC91A6AD41}" dt="2026-05-22T17:01:06.605" v="289"/>
          <ac:spMkLst>
            <pc:docMk/>
            <pc:sldMasterMk cId="4165510235" sldId="2147483714"/>
            <ac:spMk id="2" creationId="{732FA1AE-49C2-FFFC-EDDA-C5C2B57CD82B}"/>
          </ac:spMkLst>
        </pc:spChg>
        <pc:spChg chg="mod">
          <ac:chgData name="Jamie Louderback" userId="11b7be07-b652-422f-8f30-4c5ab581b6b9" providerId="ADAL" clId="{A1039062-4F92-489C-8264-F6CC91A6AD41}" dt="2026-05-22T17:01:06.605" v="289"/>
          <ac:spMkLst>
            <pc:docMk/>
            <pc:sldMasterMk cId="4165510235" sldId="2147483714"/>
            <ac:spMk id="3" creationId="{C2AF6730-44FE-15F7-F856-E59D4FAA3FC8}"/>
          </ac:spMkLst>
        </pc:spChg>
        <pc:spChg chg="mod">
          <ac:chgData name="Jamie Louderback" userId="11b7be07-b652-422f-8f30-4c5ab581b6b9" providerId="ADAL" clId="{A1039062-4F92-489C-8264-F6CC91A6AD41}" dt="2026-05-22T17:01:06.605" v="289"/>
          <ac:spMkLst>
            <pc:docMk/>
            <pc:sldMasterMk cId="4165510235" sldId="2147483714"/>
            <ac:spMk id="4" creationId="{0DA8A929-3CEC-3CC4-A59E-8A7E16E6E721}"/>
          </ac:spMkLst>
        </pc:spChg>
        <pc:spChg chg="mod">
          <ac:chgData name="Jamie Louderback" userId="11b7be07-b652-422f-8f30-4c5ab581b6b9" providerId="ADAL" clId="{A1039062-4F92-489C-8264-F6CC91A6AD41}" dt="2026-05-22T17:01:06.605" v="289"/>
          <ac:spMkLst>
            <pc:docMk/>
            <pc:sldMasterMk cId="4165510235" sldId="2147483714"/>
            <ac:spMk id="5" creationId="{037D9D13-F687-4FE4-935C-76D7237BF137}"/>
          </ac:spMkLst>
        </pc:spChg>
        <pc:spChg chg="mod">
          <ac:chgData name="Jamie Louderback" userId="11b7be07-b652-422f-8f30-4c5ab581b6b9" providerId="ADAL" clId="{A1039062-4F92-489C-8264-F6CC91A6AD41}" dt="2026-05-22T17:01:06.605" v="289"/>
          <ac:spMkLst>
            <pc:docMk/>
            <pc:sldMasterMk cId="4165510235" sldId="2147483714"/>
            <ac:spMk id="6" creationId="{AB750AC5-4E90-DAA1-B7B8-83507D662337}"/>
          </ac:spMkLst>
        </pc:spChg>
        <pc:sldLayoutChg chg="modSp modTransition">
          <pc:chgData name="Jamie Louderback" userId="11b7be07-b652-422f-8f30-4c5ab581b6b9" providerId="ADAL" clId="{A1039062-4F92-489C-8264-F6CC91A6AD41}" dt="2026-05-22T17:01:06.605" v="289"/>
          <pc:sldLayoutMkLst>
            <pc:docMk/>
            <pc:sldMasterMk cId="4165510235" sldId="2147483714"/>
            <pc:sldLayoutMk cId="2093782396" sldId="2147483715"/>
          </pc:sldLayoutMkLst>
          <pc:spChg chg="mod">
            <ac:chgData name="Jamie Louderback" userId="11b7be07-b652-422f-8f30-4c5ab581b6b9" providerId="ADAL" clId="{A1039062-4F92-489C-8264-F6CC91A6AD41}" dt="2026-05-22T17:01:06.605" v="289"/>
            <ac:spMkLst>
              <pc:docMk/>
              <pc:sldMasterMk cId="4165510235" sldId="2147483714"/>
              <pc:sldLayoutMk cId="2093782396" sldId="2147483715"/>
              <ac:spMk id="2" creationId="{B536B189-DE52-13B2-2239-E50DF1AA27E6}"/>
            </ac:spMkLst>
          </pc:spChg>
          <pc:spChg chg="mod">
            <ac:chgData name="Jamie Louderback" userId="11b7be07-b652-422f-8f30-4c5ab581b6b9" providerId="ADAL" clId="{A1039062-4F92-489C-8264-F6CC91A6AD41}" dt="2026-05-22T17:01:06.605" v="289"/>
            <ac:spMkLst>
              <pc:docMk/>
              <pc:sldMasterMk cId="4165510235" sldId="2147483714"/>
              <pc:sldLayoutMk cId="2093782396" sldId="2147483715"/>
              <ac:spMk id="3" creationId="{9B30560A-4F1F-BC6B-54A0-00E76F44C250}"/>
            </ac:spMkLst>
          </pc:spChg>
        </pc:sldLayoutChg>
        <pc:sldLayoutChg chg="modTransition">
          <pc:chgData name="Jamie Louderback" userId="11b7be07-b652-422f-8f30-4c5ab581b6b9" providerId="ADAL" clId="{A1039062-4F92-489C-8264-F6CC91A6AD41}" dt="2026-05-22T15:08:00.268" v="29"/>
          <pc:sldLayoutMkLst>
            <pc:docMk/>
            <pc:sldMasterMk cId="4165510235" sldId="2147483714"/>
            <pc:sldLayoutMk cId="566109692" sldId="2147483716"/>
          </pc:sldLayoutMkLst>
        </pc:sldLayoutChg>
        <pc:sldLayoutChg chg="modSp modTransition">
          <pc:chgData name="Jamie Louderback" userId="11b7be07-b652-422f-8f30-4c5ab581b6b9" providerId="ADAL" clId="{A1039062-4F92-489C-8264-F6CC91A6AD41}" dt="2026-05-22T17:01:06.605" v="289"/>
          <pc:sldLayoutMkLst>
            <pc:docMk/>
            <pc:sldMasterMk cId="4165510235" sldId="2147483714"/>
            <pc:sldLayoutMk cId="1767216862" sldId="2147483717"/>
          </pc:sldLayoutMkLst>
          <pc:spChg chg="mod">
            <ac:chgData name="Jamie Louderback" userId="11b7be07-b652-422f-8f30-4c5ab581b6b9" providerId="ADAL" clId="{A1039062-4F92-489C-8264-F6CC91A6AD41}" dt="2026-05-22T17:01:06.605" v="289"/>
            <ac:spMkLst>
              <pc:docMk/>
              <pc:sldMasterMk cId="4165510235" sldId="2147483714"/>
              <pc:sldLayoutMk cId="1767216862" sldId="2147483717"/>
              <ac:spMk id="2" creationId="{01E48EB4-463E-7943-A4AA-A7576115EEE1}"/>
            </ac:spMkLst>
          </pc:spChg>
          <pc:spChg chg="mod">
            <ac:chgData name="Jamie Louderback" userId="11b7be07-b652-422f-8f30-4c5ab581b6b9" providerId="ADAL" clId="{A1039062-4F92-489C-8264-F6CC91A6AD41}" dt="2026-05-22T17:01:06.605" v="289"/>
            <ac:spMkLst>
              <pc:docMk/>
              <pc:sldMasterMk cId="4165510235" sldId="2147483714"/>
              <pc:sldLayoutMk cId="1767216862" sldId="2147483717"/>
              <ac:spMk id="3" creationId="{1665EBFB-AE7B-1352-FA3C-303543BE6F6A}"/>
            </ac:spMkLst>
          </pc:spChg>
        </pc:sldLayoutChg>
        <pc:sldLayoutChg chg="modSp modTransition">
          <pc:chgData name="Jamie Louderback" userId="11b7be07-b652-422f-8f30-4c5ab581b6b9" providerId="ADAL" clId="{A1039062-4F92-489C-8264-F6CC91A6AD41}" dt="2026-05-22T17:01:06.605" v="289"/>
          <pc:sldLayoutMkLst>
            <pc:docMk/>
            <pc:sldMasterMk cId="4165510235" sldId="2147483714"/>
            <pc:sldLayoutMk cId="1816063717" sldId="2147483718"/>
          </pc:sldLayoutMkLst>
          <pc:spChg chg="mod">
            <ac:chgData name="Jamie Louderback" userId="11b7be07-b652-422f-8f30-4c5ab581b6b9" providerId="ADAL" clId="{A1039062-4F92-489C-8264-F6CC91A6AD41}" dt="2026-05-22T17:01:06.605" v="289"/>
            <ac:spMkLst>
              <pc:docMk/>
              <pc:sldMasterMk cId="4165510235" sldId="2147483714"/>
              <pc:sldLayoutMk cId="1816063717" sldId="2147483718"/>
              <ac:spMk id="3" creationId="{8D5569D4-5268-A619-0A0A-00C535851415}"/>
            </ac:spMkLst>
          </pc:spChg>
          <pc:spChg chg="mod">
            <ac:chgData name="Jamie Louderback" userId="11b7be07-b652-422f-8f30-4c5ab581b6b9" providerId="ADAL" clId="{A1039062-4F92-489C-8264-F6CC91A6AD41}" dt="2026-05-22T17:01:06.605" v="289"/>
            <ac:spMkLst>
              <pc:docMk/>
              <pc:sldMasterMk cId="4165510235" sldId="2147483714"/>
              <pc:sldLayoutMk cId="1816063717" sldId="2147483718"/>
              <ac:spMk id="4" creationId="{0A4A50C6-A1E0-6626-9D1C-DFB7BA1B805C}"/>
            </ac:spMkLst>
          </pc:spChg>
        </pc:sldLayoutChg>
        <pc:sldLayoutChg chg="modSp modTransition">
          <pc:chgData name="Jamie Louderback" userId="11b7be07-b652-422f-8f30-4c5ab581b6b9" providerId="ADAL" clId="{A1039062-4F92-489C-8264-F6CC91A6AD41}" dt="2026-05-22T17:01:06.605" v="289"/>
          <pc:sldLayoutMkLst>
            <pc:docMk/>
            <pc:sldMasterMk cId="4165510235" sldId="2147483714"/>
            <pc:sldLayoutMk cId="2510294146" sldId="2147483719"/>
          </pc:sldLayoutMkLst>
          <pc:spChg chg="mod">
            <ac:chgData name="Jamie Louderback" userId="11b7be07-b652-422f-8f30-4c5ab581b6b9" providerId="ADAL" clId="{A1039062-4F92-489C-8264-F6CC91A6AD41}" dt="2026-05-22T17:01:06.605" v="289"/>
            <ac:spMkLst>
              <pc:docMk/>
              <pc:sldMasterMk cId="4165510235" sldId="2147483714"/>
              <pc:sldLayoutMk cId="2510294146" sldId="2147483719"/>
              <ac:spMk id="2" creationId="{3BF4DBA6-6DD0-83E4-31D0-0655D9A4C1BA}"/>
            </ac:spMkLst>
          </pc:spChg>
          <pc:spChg chg="mod">
            <ac:chgData name="Jamie Louderback" userId="11b7be07-b652-422f-8f30-4c5ab581b6b9" providerId="ADAL" clId="{A1039062-4F92-489C-8264-F6CC91A6AD41}" dt="2026-05-22T17:01:06.605" v="289"/>
            <ac:spMkLst>
              <pc:docMk/>
              <pc:sldMasterMk cId="4165510235" sldId="2147483714"/>
              <pc:sldLayoutMk cId="2510294146" sldId="2147483719"/>
              <ac:spMk id="3" creationId="{5726FA74-CB24-A287-8046-85EEDEA7DEEA}"/>
            </ac:spMkLst>
          </pc:spChg>
          <pc:spChg chg="mod">
            <ac:chgData name="Jamie Louderback" userId="11b7be07-b652-422f-8f30-4c5ab581b6b9" providerId="ADAL" clId="{A1039062-4F92-489C-8264-F6CC91A6AD41}" dt="2026-05-22T17:01:06.605" v="289"/>
            <ac:spMkLst>
              <pc:docMk/>
              <pc:sldMasterMk cId="4165510235" sldId="2147483714"/>
              <pc:sldLayoutMk cId="2510294146" sldId="2147483719"/>
              <ac:spMk id="4" creationId="{8AE58A4D-8D4D-DBB7-1373-E6A16E4F825B}"/>
            </ac:spMkLst>
          </pc:spChg>
          <pc:spChg chg="mod">
            <ac:chgData name="Jamie Louderback" userId="11b7be07-b652-422f-8f30-4c5ab581b6b9" providerId="ADAL" clId="{A1039062-4F92-489C-8264-F6CC91A6AD41}" dt="2026-05-22T17:01:06.605" v="289"/>
            <ac:spMkLst>
              <pc:docMk/>
              <pc:sldMasterMk cId="4165510235" sldId="2147483714"/>
              <pc:sldLayoutMk cId="2510294146" sldId="2147483719"/>
              <ac:spMk id="5" creationId="{99A9D1A1-EDD6-59F5-18BC-1B8562CA1997}"/>
            </ac:spMkLst>
          </pc:spChg>
          <pc:spChg chg="mod">
            <ac:chgData name="Jamie Louderback" userId="11b7be07-b652-422f-8f30-4c5ab581b6b9" providerId="ADAL" clId="{A1039062-4F92-489C-8264-F6CC91A6AD41}" dt="2026-05-22T17:01:06.605" v="289"/>
            <ac:spMkLst>
              <pc:docMk/>
              <pc:sldMasterMk cId="4165510235" sldId="2147483714"/>
              <pc:sldLayoutMk cId="2510294146" sldId="2147483719"/>
              <ac:spMk id="6" creationId="{8501D672-E4CD-4E09-9F0E-8A7147C3C5BF}"/>
            </ac:spMkLst>
          </pc:spChg>
        </pc:sldLayoutChg>
        <pc:sldLayoutChg chg="modTransition">
          <pc:chgData name="Jamie Louderback" userId="11b7be07-b652-422f-8f30-4c5ab581b6b9" providerId="ADAL" clId="{A1039062-4F92-489C-8264-F6CC91A6AD41}" dt="2026-05-22T15:08:00.268" v="29"/>
          <pc:sldLayoutMkLst>
            <pc:docMk/>
            <pc:sldMasterMk cId="4165510235" sldId="2147483714"/>
            <pc:sldLayoutMk cId="625770653" sldId="2147483720"/>
          </pc:sldLayoutMkLst>
        </pc:sldLayoutChg>
        <pc:sldLayoutChg chg="modTransition">
          <pc:chgData name="Jamie Louderback" userId="11b7be07-b652-422f-8f30-4c5ab581b6b9" providerId="ADAL" clId="{A1039062-4F92-489C-8264-F6CC91A6AD41}" dt="2026-05-22T15:08:00.268" v="29"/>
          <pc:sldLayoutMkLst>
            <pc:docMk/>
            <pc:sldMasterMk cId="4165510235" sldId="2147483714"/>
            <pc:sldLayoutMk cId="3677643546" sldId="2147483721"/>
          </pc:sldLayoutMkLst>
        </pc:sldLayoutChg>
        <pc:sldLayoutChg chg="modSp modTransition">
          <pc:chgData name="Jamie Louderback" userId="11b7be07-b652-422f-8f30-4c5ab581b6b9" providerId="ADAL" clId="{A1039062-4F92-489C-8264-F6CC91A6AD41}" dt="2026-05-22T17:01:06.605" v="289"/>
          <pc:sldLayoutMkLst>
            <pc:docMk/>
            <pc:sldMasterMk cId="4165510235" sldId="2147483714"/>
            <pc:sldLayoutMk cId="567466070" sldId="2147483722"/>
          </pc:sldLayoutMkLst>
          <pc:spChg chg="mod">
            <ac:chgData name="Jamie Louderback" userId="11b7be07-b652-422f-8f30-4c5ab581b6b9" providerId="ADAL" clId="{A1039062-4F92-489C-8264-F6CC91A6AD41}" dt="2026-05-22T17:01:06.605" v="289"/>
            <ac:spMkLst>
              <pc:docMk/>
              <pc:sldMasterMk cId="4165510235" sldId="2147483714"/>
              <pc:sldLayoutMk cId="567466070" sldId="2147483722"/>
              <ac:spMk id="2" creationId="{AD06A411-A2BC-5F62-5B76-725F0E795109}"/>
            </ac:spMkLst>
          </pc:spChg>
          <pc:spChg chg="mod">
            <ac:chgData name="Jamie Louderback" userId="11b7be07-b652-422f-8f30-4c5ab581b6b9" providerId="ADAL" clId="{A1039062-4F92-489C-8264-F6CC91A6AD41}" dt="2026-05-22T17:01:06.605" v="289"/>
            <ac:spMkLst>
              <pc:docMk/>
              <pc:sldMasterMk cId="4165510235" sldId="2147483714"/>
              <pc:sldLayoutMk cId="567466070" sldId="2147483722"/>
              <ac:spMk id="3" creationId="{FFDF6B91-F5DE-B4EF-84F8-408C2FD0FF7F}"/>
            </ac:spMkLst>
          </pc:spChg>
          <pc:spChg chg="mod">
            <ac:chgData name="Jamie Louderback" userId="11b7be07-b652-422f-8f30-4c5ab581b6b9" providerId="ADAL" clId="{A1039062-4F92-489C-8264-F6CC91A6AD41}" dt="2026-05-22T17:01:06.605" v="289"/>
            <ac:spMkLst>
              <pc:docMk/>
              <pc:sldMasterMk cId="4165510235" sldId="2147483714"/>
              <pc:sldLayoutMk cId="567466070" sldId="2147483722"/>
              <ac:spMk id="4" creationId="{E90E9322-03DD-A08C-C16A-D1ECAFC0ED3D}"/>
            </ac:spMkLst>
          </pc:spChg>
        </pc:sldLayoutChg>
        <pc:sldLayoutChg chg="modSp modTransition">
          <pc:chgData name="Jamie Louderback" userId="11b7be07-b652-422f-8f30-4c5ab581b6b9" providerId="ADAL" clId="{A1039062-4F92-489C-8264-F6CC91A6AD41}" dt="2026-05-22T17:01:06.605" v="289"/>
          <pc:sldLayoutMkLst>
            <pc:docMk/>
            <pc:sldMasterMk cId="4165510235" sldId="2147483714"/>
            <pc:sldLayoutMk cId="1905499696" sldId="2147483723"/>
          </pc:sldLayoutMkLst>
          <pc:spChg chg="mod">
            <ac:chgData name="Jamie Louderback" userId="11b7be07-b652-422f-8f30-4c5ab581b6b9" providerId="ADAL" clId="{A1039062-4F92-489C-8264-F6CC91A6AD41}" dt="2026-05-22T17:01:06.605" v="289"/>
            <ac:spMkLst>
              <pc:docMk/>
              <pc:sldMasterMk cId="4165510235" sldId="2147483714"/>
              <pc:sldLayoutMk cId="1905499696" sldId="2147483723"/>
              <ac:spMk id="2" creationId="{61F68643-3576-CCA8-B7C4-ED50FE45DBD0}"/>
            </ac:spMkLst>
          </pc:spChg>
          <pc:spChg chg="mod">
            <ac:chgData name="Jamie Louderback" userId="11b7be07-b652-422f-8f30-4c5ab581b6b9" providerId="ADAL" clId="{A1039062-4F92-489C-8264-F6CC91A6AD41}" dt="2026-05-22T17:01:06.605" v="289"/>
            <ac:spMkLst>
              <pc:docMk/>
              <pc:sldMasterMk cId="4165510235" sldId="2147483714"/>
              <pc:sldLayoutMk cId="1905499696" sldId="2147483723"/>
              <ac:spMk id="3" creationId="{5A54F447-5287-C3E7-2389-B802611DD8DD}"/>
            </ac:spMkLst>
          </pc:spChg>
          <pc:spChg chg="mod">
            <ac:chgData name="Jamie Louderback" userId="11b7be07-b652-422f-8f30-4c5ab581b6b9" providerId="ADAL" clId="{A1039062-4F92-489C-8264-F6CC91A6AD41}" dt="2026-05-22T17:01:06.605" v="289"/>
            <ac:spMkLst>
              <pc:docMk/>
              <pc:sldMasterMk cId="4165510235" sldId="2147483714"/>
              <pc:sldLayoutMk cId="1905499696" sldId="2147483723"/>
              <ac:spMk id="4" creationId="{A113262B-8BCC-C8AC-1532-1D796927A688}"/>
            </ac:spMkLst>
          </pc:spChg>
        </pc:sldLayoutChg>
        <pc:sldLayoutChg chg="modTransition">
          <pc:chgData name="Jamie Louderback" userId="11b7be07-b652-422f-8f30-4c5ab581b6b9" providerId="ADAL" clId="{A1039062-4F92-489C-8264-F6CC91A6AD41}" dt="2026-05-22T15:08:00.268" v="29"/>
          <pc:sldLayoutMkLst>
            <pc:docMk/>
            <pc:sldMasterMk cId="4165510235" sldId="2147483714"/>
            <pc:sldLayoutMk cId="1708099194" sldId="2147483724"/>
          </pc:sldLayoutMkLst>
        </pc:sldLayoutChg>
        <pc:sldLayoutChg chg="modSp modTransition">
          <pc:chgData name="Jamie Louderback" userId="11b7be07-b652-422f-8f30-4c5ab581b6b9" providerId="ADAL" clId="{A1039062-4F92-489C-8264-F6CC91A6AD41}" dt="2026-05-22T17:01:06.605" v="289"/>
          <pc:sldLayoutMkLst>
            <pc:docMk/>
            <pc:sldMasterMk cId="4165510235" sldId="2147483714"/>
            <pc:sldLayoutMk cId="737692968" sldId="2147483725"/>
          </pc:sldLayoutMkLst>
          <pc:spChg chg="mod">
            <ac:chgData name="Jamie Louderback" userId="11b7be07-b652-422f-8f30-4c5ab581b6b9" providerId="ADAL" clId="{A1039062-4F92-489C-8264-F6CC91A6AD41}" dt="2026-05-22T17:01:06.605" v="289"/>
            <ac:spMkLst>
              <pc:docMk/>
              <pc:sldMasterMk cId="4165510235" sldId="2147483714"/>
              <pc:sldLayoutMk cId="737692968" sldId="2147483725"/>
              <ac:spMk id="2" creationId="{AB8C0EC3-7515-489D-F137-3E94B500A999}"/>
            </ac:spMkLst>
          </pc:spChg>
          <pc:spChg chg="mod">
            <ac:chgData name="Jamie Louderback" userId="11b7be07-b652-422f-8f30-4c5ab581b6b9" providerId="ADAL" clId="{A1039062-4F92-489C-8264-F6CC91A6AD41}" dt="2026-05-22T17:01:06.605" v="289"/>
            <ac:spMkLst>
              <pc:docMk/>
              <pc:sldMasterMk cId="4165510235" sldId="2147483714"/>
              <pc:sldLayoutMk cId="737692968" sldId="2147483725"/>
              <ac:spMk id="3" creationId="{7414B3CB-25AD-80E8-67B4-4DAF63A166E9}"/>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89" name="Rectangle 1">
            <a:extLst>
              <a:ext uri="{FF2B5EF4-FFF2-40B4-BE49-F238E27FC236}">
                <a16:creationId xmlns:a16="http://schemas.microsoft.com/office/drawing/2014/main" id="{2AA1CF3A-8F1F-CCF9-C5E3-422115AA9B8F}"/>
              </a:ext>
            </a:extLst>
          </p:cNvPr>
          <p:cNvSpPr>
            <a:spLocks noGrp="1" noRot="1" noChangeAspect="1" noChangeArrowheads="1" noTextEdit="1"/>
          </p:cNvSpPr>
          <p:nvPr>
            <p:ph type="sldImg"/>
          </p:nvPr>
        </p:nvSpPr>
        <p:spPr bwMode="auto">
          <a:xfrm>
            <a:off x="381000" y="685800"/>
            <a:ext cx="6096000" cy="3429000"/>
          </a:xfrm>
          <a:prstGeom prst="rect">
            <a:avLst/>
          </a:prstGeom>
          <a:noFill/>
          <a:ln w="9525">
            <a:solidFill>
              <a:srgbClr val="000000"/>
            </a:solidFill>
            <a:miter lim="800000"/>
            <a:headEnd/>
            <a:tailEnd/>
          </a:ln>
          <a:effectLst/>
        </p:spPr>
      </p:sp>
      <p:sp>
        <p:nvSpPr>
          <p:cNvPr id="37890" name="Rectangle 2">
            <a:extLst>
              <a:ext uri="{FF2B5EF4-FFF2-40B4-BE49-F238E27FC236}">
                <a16:creationId xmlns:a16="http://schemas.microsoft.com/office/drawing/2014/main" id="{EC208EF1-8E2E-5C9C-CFFF-A4EDDBFBFBCC}"/>
              </a:ext>
            </a:extLst>
          </p:cNvPr>
          <p:cNvSpPr>
            <a:spLocks noGrp="1" noChangeArrowheads="1"/>
          </p:cNvSpPr>
          <p:nvPr>
            <p:ph type="body" sz="quarter" idx="1"/>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800" kern="1200">
        <a:solidFill>
          <a:schemeClr val="tx1"/>
        </a:solidFill>
        <a:latin typeface="Verdana" charset="0"/>
        <a:ea typeface="MS PGothic" pitchFamily="34" charset="-128"/>
        <a:cs typeface="MS PGothic" charset="0"/>
      </a:defRPr>
    </a:lvl1pPr>
    <a:lvl2pPr marL="320675" algn="l" rtl="0" eaLnBrk="0" fontAlgn="base" hangingPunct="0">
      <a:spcBef>
        <a:spcPct val="0"/>
      </a:spcBef>
      <a:spcAft>
        <a:spcPct val="0"/>
      </a:spcAft>
      <a:defRPr sz="800" kern="1200">
        <a:solidFill>
          <a:schemeClr val="tx1"/>
        </a:solidFill>
        <a:latin typeface="Verdana" charset="0"/>
        <a:ea typeface="MS PGothic" pitchFamily="34" charset="-128"/>
        <a:cs typeface="MS PGothic" charset="0"/>
      </a:defRPr>
    </a:lvl2pPr>
    <a:lvl3pPr marL="641350" algn="l" rtl="0" eaLnBrk="0" fontAlgn="base" hangingPunct="0">
      <a:spcBef>
        <a:spcPct val="0"/>
      </a:spcBef>
      <a:spcAft>
        <a:spcPct val="0"/>
      </a:spcAft>
      <a:defRPr sz="800" kern="1200">
        <a:solidFill>
          <a:schemeClr val="tx1"/>
        </a:solidFill>
        <a:latin typeface="Verdana" charset="0"/>
        <a:ea typeface="MS PGothic" pitchFamily="34" charset="-128"/>
        <a:cs typeface="MS PGothic" charset="0"/>
      </a:defRPr>
    </a:lvl3pPr>
    <a:lvl4pPr marL="963613" algn="l" rtl="0" eaLnBrk="0" fontAlgn="base" hangingPunct="0">
      <a:spcBef>
        <a:spcPct val="0"/>
      </a:spcBef>
      <a:spcAft>
        <a:spcPct val="0"/>
      </a:spcAft>
      <a:defRPr sz="800" kern="1200">
        <a:solidFill>
          <a:schemeClr val="tx1"/>
        </a:solidFill>
        <a:latin typeface="Verdana" charset="0"/>
        <a:ea typeface="MS PGothic" pitchFamily="34" charset="-128"/>
        <a:cs typeface="MS PGothic" charset="0"/>
      </a:defRPr>
    </a:lvl4pPr>
    <a:lvl5pPr marL="1284288" algn="l" rtl="0" eaLnBrk="0" fontAlgn="base" hangingPunct="0">
      <a:spcBef>
        <a:spcPct val="0"/>
      </a:spcBef>
      <a:spcAft>
        <a:spcPct val="0"/>
      </a:spcAft>
      <a:defRPr sz="800" kern="1200">
        <a:solidFill>
          <a:schemeClr val="tx1"/>
        </a:solidFill>
        <a:latin typeface="Verdana" charset="0"/>
        <a:ea typeface="MS PGothic" pitchFamily="34" charset="-128"/>
        <a:cs typeface="MS PGothic" charset="0"/>
      </a:defRPr>
    </a:lvl5pPr>
    <a:lvl6pPr marL="1607287" algn="l" defTabSz="321457" rtl="0" eaLnBrk="1" latinLnBrk="0" hangingPunct="1">
      <a:defRPr sz="800" kern="1200">
        <a:solidFill>
          <a:schemeClr val="tx1"/>
        </a:solidFill>
        <a:latin typeface="+mn-lt"/>
        <a:ea typeface="+mn-ea"/>
        <a:cs typeface="+mn-cs"/>
      </a:defRPr>
    </a:lvl6pPr>
    <a:lvl7pPr marL="1928744" algn="l" defTabSz="321457" rtl="0" eaLnBrk="1" latinLnBrk="0" hangingPunct="1">
      <a:defRPr sz="800" kern="1200">
        <a:solidFill>
          <a:schemeClr val="tx1"/>
        </a:solidFill>
        <a:latin typeface="+mn-lt"/>
        <a:ea typeface="+mn-ea"/>
        <a:cs typeface="+mn-cs"/>
      </a:defRPr>
    </a:lvl7pPr>
    <a:lvl8pPr marL="2250201" algn="l" defTabSz="321457" rtl="0" eaLnBrk="1" latinLnBrk="0" hangingPunct="1">
      <a:defRPr sz="800" kern="1200">
        <a:solidFill>
          <a:schemeClr val="tx1"/>
        </a:solidFill>
        <a:latin typeface="+mn-lt"/>
        <a:ea typeface="+mn-ea"/>
        <a:cs typeface="+mn-cs"/>
      </a:defRPr>
    </a:lvl8pPr>
    <a:lvl9pPr marL="2571659" algn="l" defTabSz="321457" rtl="0" eaLnBrk="1" latinLnBrk="0" hangingPunct="1">
      <a:defRPr sz="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689086-3E2E-E19B-8532-6FA3C9B9625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A2F92E28-8DDB-6AB7-D3AB-AE8AD1599C71}"/>
              </a:ext>
            </a:extLst>
          </p:cNvPr>
          <p:cNvSpPr>
            <a:spLocks noGrp="1"/>
          </p:cNvSpPr>
          <p:nvPr>
            <p:ph type="body" idx="1"/>
          </p:nvPr>
        </p:nvSpPr>
        <p:spPr/>
        <p:txBody>
          <a:bodyPr/>
          <a:lstStyle/>
          <a:p>
            <a:pPr>
              <a:defRPr/>
            </a:pP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03DCF8-70D1-D690-7C5A-B32154002FEB}"/>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59493430-9095-358B-4657-7D5845501B3B}"/>
              </a:ext>
            </a:extLst>
          </p:cNvPr>
          <p:cNvSpPr>
            <a:spLocks noGrp="1"/>
          </p:cNvSpPr>
          <p:nvPr>
            <p:ph type="body" idx="1"/>
          </p:nvPr>
        </p:nvSpPr>
        <p:spPr/>
        <p:txBody>
          <a:bodyPr/>
          <a:lstStyle/>
          <a:p>
            <a:pPr>
              <a:defRPr/>
            </a:pPr>
            <a:r>
              <a:rPr lang="en-US" altLang="ja-JP" dirty="0">
                <a:latin typeface="Verdana" pitchFamily="34" charset="0"/>
                <a:ea typeface="ヒラギノ角ゴ Pro W3" charset="-128"/>
              </a:rPr>
              <a:t>.</a:t>
            </a:r>
          </a:p>
          <a:p>
            <a:pPr>
              <a:defRPr/>
            </a:pP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8AC1A4-3F4F-B119-A303-58761F1BCDD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1587656-D151-A695-8321-2E65DCB579AF}"/>
              </a:ext>
            </a:extLst>
          </p:cNvPr>
          <p:cNvSpPr>
            <a:spLocks noGrp="1"/>
          </p:cNvSpPr>
          <p:nvPr>
            <p:ph type="body" idx="1"/>
          </p:nvPr>
        </p:nvSpPr>
        <p:spPr/>
        <p:txBody>
          <a:bodyPr/>
          <a:lstStyle/>
          <a:p>
            <a:pPr>
              <a:defRPr/>
            </a:pPr>
            <a:endParaRPr lang="en-US" sz="1400" dirty="0">
              <a:latin typeface="Verdana"/>
              <a:cs typeface="Verdana"/>
            </a:endParaRPr>
          </a:p>
        </p:txBody>
      </p:sp>
      <p:sp>
        <p:nvSpPr>
          <p:cNvPr id="33796" name="Slide Number Placeholder 3">
            <a:extLst>
              <a:ext uri="{FF2B5EF4-FFF2-40B4-BE49-F238E27FC236}">
                <a16:creationId xmlns:a16="http://schemas.microsoft.com/office/drawing/2014/main" id="{9BCAAD49-5AD1-C342-F7FD-FC14AA63AAB3}"/>
              </a:ext>
            </a:extLst>
          </p:cNvPr>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30" tIns="44865" rIns="89730" bIns="44865"/>
          <a:lstStyle>
            <a:lvl1pPr>
              <a:defRPr sz="1700">
                <a:solidFill>
                  <a:srgbClr val="000000"/>
                </a:solidFill>
                <a:latin typeface="Verdana" panose="020B0604030504040204" pitchFamily="34" charset="0"/>
                <a:ea typeface="ヒラギノ角ゴ ProN W3" charset="-128"/>
                <a:sym typeface="Verdana" panose="020B0604030504040204" pitchFamily="34" charset="0"/>
              </a:defRPr>
            </a:lvl1pPr>
            <a:lvl2pPr marL="742950" indent="-285750">
              <a:defRPr sz="1700">
                <a:solidFill>
                  <a:srgbClr val="000000"/>
                </a:solidFill>
                <a:latin typeface="Verdana" panose="020B0604030504040204" pitchFamily="34" charset="0"/>
                <a:ea typeface="ヒラギノ角ゴ ProN W3" charset="-128"/>
                <a:sym typeface="Verdana" panose="020B0604030504040204" pitchFamily="34" charset="0"/>
              </a:defRPr>
            </a:lvl2pPr>
            <a:lvl3pPr marL="1143000" indent="-228600">
              <a:defRPr sz="1700">
                <a:solidFill>
                  <a:srgbClr val="000000"/>
                </a:solidFill>
                <a:latin typeface="Verdana" panose="020B0604030504040204" pitchFamily="34" charset="0"/>
                <a:ea typeface="ヒラギノ角ゴ ProN W3" charset="-128"/>
                <a:sym typeface="Verdana" panose="020B0604030504040204" pitchFamily="34" charset="0"/>
              </a:defRPr>
            </a:lvl3pPr>
            <a:lvl4pPr marL="1600200" indent="-228600">
              <a:defRPr sz="1700">
                <a:solidFill>
                  <a:srgbClr val="000000"/>
                </a:solidFill>
                <a:latin typeface="Verdana" panose="020B0604030504040204" pitchFamily="34" charset="0"/>
                <a:ea typeface="ヒラギノ角ゴ ProN W3" charset="-128"/>
                <a:sym typeface="Verdana" panose="020B0604030504040204" pitchFamily="34" charset="0"/>
              </a:defRPr>
            </a:lvl4pPr>
            <a:lvl5pPr marL="2057400" indent="-228600">
              <a:defRPr sz="1700">
                <a:solidFill>
                  <a:srgbClr val="000000"/>
                </a:solidFill>
                <a:latin typeface="Verdana" panose="020B0604030504040204" pitchFamily="34" charset="0"/>
                <a:ea typeface="ヒラギノ角ゴ ProN W3" charset="-128"/>
                <a:sym typeface="Verdana" panose="020B0604030504040204" pitchFamily="34" charset="0"/>
              </a:defRPr>
            </a:lvl5pPr>
            <a:lvl6pPr marL="25146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6pPr>
            <a:lvl7pPr marL="29718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7pPr>
            <a:lvl8pPr marL="34290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8pPr>
            <a:lvl9pPr marL="38862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9pPr>
          </a:lstStyle>
          <a:p>
            <a:pPr eaLnBrk="1" hangingPunct="1"/>
            <a:fld id="{9395FB70-EED9-455F-B450-1E0CF2513D07}" type="slidenum">
              <a:rPr lang="en-US" altLang="en-US"/>
              <a:pPr eaLnBrk="1" hangingPunct="1"/>
              <a:t>16</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1">
            <a:extLst>
              <a:ext uri="{FF2B5EF4-FFF2-40B4-BE49-F238E27FC236}">
                <a16:creationId xmlns:a16="http://schemas.microsoft.com/office/drawing/2014/main" id="{C2947A52-5F39-6070-3F32-FFC28E5A05F2}"/>
              </a:ext>
            </a:extLst>
          </p:cNvPr>
          <p:cNvSpPr>
            <a:spLocks noGrp="1" noRot="1" noChangeAspect="1" noChangeArrowheads="1"/>
          </p:cNvSpPr>
          <p:nvPr>
            <p:ph type="sldImg"/>
          </p:nvPr>
        </p:nvSpPr>
        <p:spPr>
          <a:xfrm>
            <a:off x="381000" y="685800"/>
            <a:ext cx="6096000" cy="3429000"/>
          </a:xfrm>
          <a:solidFill>
            <a:srgbClr val="FFFFFF"/>
          </a:solidFill>
          <a:ln/>
        </p:spPr>
      </p:sp>
      <p:sp>
        <p:nvSpPr>
          <p:cNvPr id="69634" name="Rectangle 2">
            <a:extLst>
              <a:ext uri="{FF2B5EF4-FFF2-40B4-BE49-F238E27FC236}">
                <a16:creationId xmlns:a16="http://schemas.microsoft.com/office/drawing/2014/main" id="{B29D6FDE-DAB1-B254-7700-59E2458E9EDE}"/>
              </a:ext>
            </a:extLst>
          </p:cNvPr>
          <p:cNvSpPr>
            <a:spLocks noGrp="1" noChangeArrowheads="1"/>
          </p:cNvSpPr>
          <p:nvPr>
            <p:ph type="body" idx="1"/>
          </p:nvPr>
        </p:nvSpPr>
        <p:spPr/>
        <p:txBody>
          <a:bodyPr/>
          <a:lstStyle/>
          <a:p>
            <a:pPr marL="171450" indent="-171450" eaLnBrk="1" hangingPunct="1">
              <a:defRPr/>
            </a:pPr>
            <a:endParaRPr lang="en-US" sz="1400" dirty="0">
              <a:ea typeface="ＭＳ Ｐゴシック" charset="0"/>
              <a:cs typeface="Verdana" charset="0"/>
              <a:sym typeface="Verdana"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AAF513-8900-99DF-2471-EAA961028D03}"/>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1E5EDDE0-C5BE-7F1C-D255-A0DC008DA46C}"/>
              </a:ext>
            </a:extLst>
          </p:cNvPr>
          <p:cNvSpPr>
            <a:spLocks noGrp="1"/>
          </p:cNvSpPr>
          <p:nvPr>
            <p:ph type="body" idx="1"/>
          </p:nvPr>
        </p:nvSpPr>
        <p:spPr/>
        <p:txBody>
          <a:bodyPr/>
          <a:lstStyle/>
          <a:p>
            <a:pPr>
              <a:defRPr/>
            </a:pPr>
            <a:r>
              <a:rPr lang="en-US" dirty="0"/>
              <a:t>The following instructions apply to any test taken in TestNav, regardless of whether student uses Secure Tester or not.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4582C1-060D-422F-9B48-EB69AA6DF80C}"/>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0847798A-CAD9-167A-73F0-41AAE32DE2C7}"/>
              </a:ext>
            </a:extLst>
          </p:cNvPr>
          <p:cNvSpPr>
            <a:spLocks noGrp="1"/>
          </p:cNvSpPr>
          <p:nvPr>
            <p:ph type="body" idx="1"/>
          </p:nvPr>
        </p:nvSpPr>
        <p:spPr/>
        <p:txBody>
          <a:bodyPr/>
          <a:lstStyle/>
          <a:p>
            <a:pPr>
              <a:buFontTx/>
              <a:buChar char="-"/>
              <a:defRPr/>
            </a:pPr>
            <a:r>
              <a:rPr lang="en-US" altLang="en-US" dirty="0">
                <a:latin typeface="Verdana" pitchFamily="34" charset="0"/>
              </a:rPr>
              <a:t>See also: Special Features for Math Quick Reference Card</a:t>
            </a:r>
          </a:p>
          <a:p>
            <a:pPr>
              <a:buFontTx/>
              <a:buChar char="-"/>
              <a:defRPr/>
            </a:pPr>
            <a:endParaRPr lang="en-US" altLang="en-US" dirty="0">
              <a:latin typeface="Verdana" pitchFamily="34" charset="0"/>
            </a:endParaRPr>
          </a:p>
          <a:p>
            <a:pPr>
              <a:buFontTx/>
              <a:buChar char="-"/>
              <a:defRPr/>
            </a:pPr>
            <a:r>
              <a:rPr lang="en-US" altLang="en-US" dirty="0">
                <a:latin typeface="Verdana" pitchFamily="34" charset="0"/>
              </a:rPr>
              <a:t>Drag and drop main part to move, drag and hold gray circle to rotate ruler and protractor</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1BBA95-C3AF-4410-8233-DFD196BEB8B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B1231810-CB49-C7AE-36AF-C775AD4AD8C4}"/>
              </a:ext>
            </a:extLst>
          </p:cNvPr>
          <p:cNvSpPr>
            <a:spLocks noGrp="1"/>
          </p:cNvSpPr>
          <p:nvPr>
            <p:ph type="body" idx="1"/>
          </p:nvPr>
        </p:nvSpPr>
        <p:spPr/>
        <p:txBody>
          <a:bodyPr/>
          <a:lstStyle/>
          <a:p>
            <a:pPr>
              <a:buFontTx/>
              <a:buChar char="-"/>
              <a:defRPr/>
            </a:pPr>
            <a:r>
              <a:rPr lang="en-US" altLang="en-US" dirty="0">
                <a:latin typeface="Verdana" pitchFamily="34" charset="0"/>
              </a:rPr>
              <a:t>See also: Special Features for Math Quick Reference Card</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69BEA8-EEC2-1FBE-4FF8-76536BD3A99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17E21C07-2C19-04B3-1E86-8C09694C595B}"/>
              </a:ext>
            </a:extLst>
          </p:cNvPr>
          <p:cNvSpPr>
            <a:spLocks noGrp="1"/>
          </p:cNvSpPr>
          <p:nvPr>
            <p:ph type="body" idx="1"/>
          </p:nvPr>
        </p:nvSpPr>
        <p:spPr/>
        <p:txBody>
          <a:bodyPr/>
          <a:lstStyle/>
          <a:p>
            <a:pPr>
              <a:defRPr/>
            </a:pPr>
            <a:r>
              <a:rPr lang="en-US" sz="1400" dirty="0">
                <a:latin typeface="Verdana"/>
                <a:ea typeface="MS PGothic" charset="0"/>
                <a:cs typeface="Verdana"/>
              </a:rPr>
              <a:t>Place your cursor and then select the appropriate symbol. Squares with dotted lines allow you to enter numbers. Above the text box are icons to undo, redo and delete.</a:t>
            </a:r>
          </a:p>
          <a:p>
            <a:pPr>
              <a:defRPr/>
            </a:pPr>
            <a:endParaRPr lang="en-US" sz="1400" dirty="0">
              <a:latin typeface="Verdana"/>
              <a:ea typeface="MS PGothic" charset="0"/>
              <a:cs typeface="Verdana"/>
            </a:endParaRPr>
          </a:p>
          <a:p>
            <a:pPr>
              <a:defRPr/>
            </a:pPr>
            <a:r>
              <a:rPr lang="en-US" sz="1400" dirty="0">
                <a:latin typeface="Verdana"/>
                <a:ea typeface="MS PGothic" charset="0"/>
                <a:cs typeface="Verdana"/>
              </a:rPr>
              <a:t>Available symbols may vary.</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a:extLst>
              <a:ext uri="{FF2B5EF4-FFF2-40B4-BE49-F238E27FC236}">
                <a16:creationId xmlns:a16="http://schemas.microsoft.com/office/drawing/2014/main" id="{5B3DE622-FF95-4F84-AC6C-2F9AC32B93C2}"/>
              </a:ext>
            </a:extLst>
          </p:cNvPr>
          <p:cNvSpPr>
            <a:spLocks noGrp="1" noRot="1" noChangeAspect="1"/>
          </p:cNvSpPr>
          <p:nvPr>
            <p:ph type="sldImg"/>
          </p:nvPr>
        </p:nvSpPr>
        <p:spPr>
          <a:xfrm>
            <a:off x="381000" y="685800"/>
            <a:ext cx="6096000" cy="3429000"/>
          </a:xfrm>
          <a:ln/>
        </p:spPr>
      </p:sp>
      <p:sp>
        <p:nvSpPr>
          <p:cNvPr id="3" name="Notes Placeholder 2">
            <a:extLst>
              <a:ext uri="{FF2B5EF4-FFF2-40B4-BE49-F238E27FC236}">
                <a16:creationId xmlns:a16="http://schemas.microsoft.com/office/drawing/2014/main" id="{12F4DE8F-7E4E-34CB-FE53-EC8991508E18}"/>
              </a:ext>
            </a:extLst>
          </p:cNvPr>
          <p:cNvSpPr>
            <a:spLocks noGrp="1"/>
          </p:cNvSpPr>
          <p:nvPr>
            <p:ph type="body" idx="1"/>
          </p:nvPr>
        </p:nvSpPr>
        <p:spPr/>
        <p:txBody>
          <a:bodyPr/>
          <a:lstStyle/>
          <a:p>
            <a:pPr defTabSz="447675">
              <a:defRPr/>
            </a:pPr>
            <a:r>
              <a:rPr lang="en-US" altLang="en-US" sz="1400" dirty="0">
                <a:latin typeface="Verdana" pitchFamily="34" charset="0"/>
              </a:rPr>
              <a:t>Sometimes you may see what are called “gridded” items. Either click the numbers in the bubbles or click in the square at the top of the column and type in the value. You may be given more columns than are needed for the correct response. </a:t>
            </a:r>
          </a:p>
          <a:p>
            <a:pPr defTabSz="447675">
              <a:defRPr/>
            </a:pPr>
            <a:endParaRPr lang="en-US" altLang="en-US" sz="1400" dirty="0">
              <a:latin typeface="Verdana" pitchFamily="34" charset="0"/>
            </a:endParaRPr>
          </a:p>
          <a:p>
            <a:pPr defTabSz="447675">
              <a:defRPr/>
            </a:pPr>
            <a:r>
              <a:rPr lang="en-GB" dirty="0"/>
              <a:t>Note: Depending on the specific item setting, answer may need to be entered with each digit in the column corresponding to its mathematical place. 9if so, this should be communicated to the student in the item prompt.</a:t>
            </a:r>
            <a:endParaRPr lang="en-US" altLang="en-US" sz="1400" dirty="0">
              <a:latin typeface="Verdana" pitchFamily="34" charset="0"/>
            </a:endParaRPr>
          </a:p>
        </p:txBody>
      </p:sp>
      <p:sp>
        <p:nvSpPr>
          <p:cNvPr id="46084" name="Slide Number Placeholder 3">
            <a:extLst>
              <a:ext uri="{FF2B5EF4-FFF2-40B4-BE49-F238E27FC236}">
                <a16:creationId xmlns:a16="http://schemas.microsoft.com/office/drawing/2014/main" id="{8196C507-F2B6-669F-D222-D537172938CA}"/>
              </a:ext>
            </a:extLst>
          </p:cNvPr>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30" tIns="44865" rIns="89730" bIns="44865"/>
          <a:lstStyle>
            <a:lvl1pPr defTabSz="895350">
              <a:defRPr sz="1700">
                <a:solidFill>
                  <a:srgbClr val="000000"/>
                </a:solidFill>
                <a:latin typeface="Verdana" panose="020B0604030504040204" pitchFamily="34" charset="0"/>
                <a:ea typeface="ヒラギノ角ゴ ProN W3" charset="-128"/>
                <a:sym typeface="Verdana" panose="020B0604030504040204" pitchFamily="34" charset="0"/>
              </a:defRPr>
            </a:lvl1pPr>
            <a:lvl2pPr marL="742950" indent="-285750" defTabSz="895350">
              <a:defRPr sz="1700">
                <a:solidFill>
                  <a:srgbClr val="000000"/>
                </a:solidFill>
                <a:latin typeface="Verdana" panose="020B0604030504040204" pitchFamily="34" charset="0"/>
                <a:ea typeface="ヒラギノ角ゴ ProN W3" charset="-128"/>
                <a:sym typeface="Verdana" panose="020B0604030504040204" pitchFamily="34" charset="0"/>
              </a:defRPr>
            </a:lvl2pPr>
            <a:lvl3pPr marL="1143000" indent="-228600" defTabSz="895350">
              <a:defRPr sz="1700">
                <a:solidFill>
                  <a:srgbClr val="000000"/>
                </a:solidFill>
                <a:latin typeface="Verdana" panose="020B0604030504040204" pitchFamily="34" charset="0"/>
                <a:ea typeface="ヒラギノ角ゴ ProN W3" charset="-128"/>
                <a:sym typeface="Verdana" panose="020B0604030504040204" pitchFamily="34" charset="0"/>
              </a:defRPr>
            </a:lvl3pPr>
            <a:lvl4pPr marL="1600200" indent="-228600" defTabSz="895350">
              <a:defRPr sz="1700">
                <a:solidFill>
                  <a:srgbClr val="000000"/>
                </a:solidFill>
                <a:latin typeface="Verdana" panose="020B0604030504040204" pitchFamily="34" charset="0"/>
                <a:ea typeface="ヒラギノ角ゴ ProN W3" charset="-128"/>
                <a:sym typeface="Verdana" panose="020B0604030504040204" pitchFamily="34" charset="0"/>
              </a:defRPr>
            </a:lvl4pPr>
            <a:lvl5pPr marL="2057400" indent="-228600" defTabSz="895350">
              <a:defRPr sz="1700">
                <a:solidFill>
                  <a:srgbClr val="000000"/>
                </a:solidFill>
                <a:latin typeface="Verdana" panose="020B0604030504040204" pitchFamily="34" charset="0"/>
                <a:ea typeface="ヒラギノ角ゴ ProN W3" charset="-128"/>
                <a:sym typeface="Verdana" panose="020B0604030504040204" pitchFamily="34" charset="0"/>
              </a:defRPr>
            </a:lvl5pPr>
            <a:lvl6pPr marL="2514600" indent="-228600" defTabSz="89535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6pPr>
            <a:lvl7pPr marL="2971800" indent="-228600" defTabSz="89535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7pPr>
            <a:lvl8pPr marL="3429000" indent="-228600" defTabSz="89535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8pPr>
            <a:lvl9pPr marL="3886200" indent="-228600" defTabSz="89535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9pPr>
          </a:lstStyle>
          <a:p>
            <a:pPr eaLnBrk="1" hangingPunct="1"/>
            <a:fld id="{D917A67F-75E8-4452-A9B1-79D5F8E59D91}" type="slidenum">
              <a:rPr lang="en-US" altLang="en-US">
                <a:cs typeface="Arial" panose="020B0604020202020204" pitchFamily="34" charset="0"/>
              </a:rPr>
              <a:pPr eaLnBrk="1" hangingPunct="1"/>
              <a:t>22</a:t>
            </a:fld>
            <a:endParaRPr lang="en-US" altLang="en-US">
              <a:cs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BFF96A-4A75-E043-FC4D-38C4535735A8}"/>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557CA19D-6E2B-7367-BAA2-00A9CB8CD036}"/>
              </a:ext>
            </a:extLst>
          </p:cNvPr>
          <p:cNvSpPr>
            <a:spLocks noGrp="1"/>
          </p:cNvSpPr>
          <p:nvPr>
            <p:ph type="body" idx="1"/>
          </p:nvPr>
        </p:nvSpPr>
        <p:spPr/>
        <p:txBody>
          <a:bodyPr/>
          <a:lstStyle/>
          <a:p>
            <a:pPr>
              <a:defRPr/>
            </a:pP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0A0292-FE07-104B-54A0-EA24F1669D5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E782AFF6-8EF5-2F31-4FB1-F305798482CB}"/>
              </a:ext>
            </a:extLst>
          </p:cNvPr>
          <p:cNvSpPr>
            <a:spLocks noGrp="1"/>
          </p:cNvSpPr>
          <p:nvPr>
            <p:ph type="body" idx="1"/>
          </p:nvPr>
        </p:nvSpPr>
        <p:spPr/>
        <p:txBody>
          <a:bodyPr/>
          <a:lstStyle/>
          <a:p>
            <a:pPr>
              <a:defRPr/>
            </a:pP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a:extLst>
              <a:ext uri="{FF2B5EF4-FFF2-40B4-BE49-F238E27FC236}">
                <a16:creationId xmlns:a16="http://schemas.microsoft.com/office/drawing/2014/main" id="{08114ED4-4E49-CF46-A8B0-5FD11E281043}"/>
              </a:ext>
            </a:extLst>
          </p:cNvPr>
          <p:cNvSpPr>
            <a:spLocks noGrp="1" noRot="1" noChangeAspect="1" noChangeArrowheads="1"/>
          </p:cNvSpPr>
          <p:nvPr>
            <p:ph type="sldImg"/>
          </p:nvPr>
        </p:nvSpPr>
        <p:spPr>
          <a:xfrm>
            <a:off x="381000" y="685800"/>
            <a:ext cx="6096000" cy="3429000"/>
          </a:xfrm>
          <a:solidFill>
            <a:srgbClr val="FFFFFF"/>
          </a:solidFill>
          <a:ln/>
        </p:spPr>
      </p:sp>
      <p:sp>
        <p:nvSpPr>
          <p:cNvPr id="46082" name="Rectangle 2">
            <a:extLst>
              <a:ext uri="{FF2B5EF4-FFF2-40B4-BE49-F238E27FC236}">
                <a16:creationId xmlns:a16="http://schemas.microsoft.com/office/drawing/2014/main" id="{75E3DD81-8C4F-7F78-4D5C-CCFE29FE62A1}"/>
              </a:ext>
            </a:extLst>
          </p:cNvPr>
          <p:cNvSpPr>
            <a:spLocks noGrp="1" noChangeArrowheads="1"/>
          </p:cNvSpPr>
          <p:nvPr>
            <p:ph type="body" idx="1"/>
          </p:nvPr>
        </p:nvSpPr>
        <p:spPr/>
        <p:txBody>
          <a:bodyPr/>
          <a:lstStyle/>
          <a:p>
            <a:pPr eaLnBrk="1" hangingPunct="1">
              <a:defRPr/>
            </a:pPr>
            <a:endParaRPr lang="en-US" sz="1400" dirty="0">
              <a:latin typeface="Lucida Grande" charset="0"/>
              <a:cs typeface="+mn-cs"/>
              <a:sym typeface="Lucida Grande"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
            <a:extLst>
              <a:ext uri="{FF2B5EF4-FFF2-40B4-BE49-F238E27FC236}">
                <a16:creationId xmlns:a16="http://schemas.microsoft.com/office/drawing/2014/main" id="{D6473459-9374-B5CD-14AC-9FE400AF96DB}"/>
              </a:ext>
            </a:extLst>
          </p:cNvPr>
          <p:cNvSpPr>
            <a:spLocks noGrp="1" noRot="1" noChangeAspect="1" noChangeArrowheads="1"/>
          </p:cNvSpPr>
          <p:nvPr>
            <p:ph type="sldImg"/>
          </p:nvPr>
        </p:nvSpPr>
        <p:spPr>
          <a:xfrm>
            <a:off x="381000" y="685800"/>
            <a:ext cx="6096000" cy="3429000"/>
          </a:xfrm>
          <a:solidFill>
            <a:srgbClr val="FFFFFF"/>
          </a:solidFill>
          <a:ln/>
        </p:spPr>
      </p:sp>
      <p:sp>
        <p:nvSpPr>
          <p:cNvPr id="62466" name="Rectangle 2">
            <a:extLst>
              <a:ext uri="{FF2B5EF4-FFF2-40B4-BE49-F238E27FC236}">
                <a16:creationId xmlns:a16="http://schemas.microsoft.com/office/drawing/2014/main" id="{EE0A13A6-905B-A301-0AEC-0EF63D355E8B}"/>
              </a:ext>
            </a:extLst>
          </p:cNvPr>
          <p:cNvSpPr>
            <a:spLocks noGrp="1" noChangeArrowheads="1"/>
          </p:cNvSpPr>
          <p:nvPr>
            <p:ph type="body" idx="1"/>
          </p:nvPr>
        </p:nvSpPr>
        <p:spPr/>
        <p:txBody>
          <a:bodyPr/>
          <a:lstStyle/>
          <a:p>
            <a:pPr eaLnBrk="1" hangingPunct="1">
              <a:defRPr/>
            </a:pPr>
            <a:endParaRPr lang="en-US" altLang="en-US" sz="1400" dirty="0">
              <a:latin typeface="Verdana" pitchFamily="34" charset="0"/>
              <a:sym typeface="Verdana" pitchFamily="34" charset="0"/>
            </a:endParaRPr>
          </a:p>
          <a:p>
            <a:pPr eaLnBrk="1" hangingPunct="1">
              <a:defRPr/>
            </a:pPr>
            <a:endParaRPr lang="en-US" altLang="en-US" sz="2200" dirty="0">
              <a:latin typeface="Lucida Grande" charset="0"/>
              <a:sym typeface="Lucida Grande"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F953B3-EB94-CE7D-3125-D726224892F8}"/>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95FFD98-203F-5CCC-9D91-263BAC9DE967}"/>
              </a:ext>
            </a:extLst>
          </p:cNvPr>
          <p:cNvSpPr>
            <a:spLocks noGrp="1"/>
          </p:cNvSpPr>
          <p:nvPr>
            <p:ph type="body" idx="1"/>
          </p:nvPr>
        </p:nvSpPr>
        <p:spPr/>
        <p:txBody>
          <a:bodyPr/>
          <a:lstStyle/>
          <a:p>
            <a:pPr>
              <a:defRPr/>
            </a:pPr>
            <a:r>
              <a:rPr lang="en-US" sz="1400" dirty="0">
                <a:ea typeface="MS PGothic" charset="0"/>
              </a:rPr>
              <a:t>The system does </a:t>
            </a:r>
            <a:r>
              <a:rPr lang="en-US" sz="1400" i="1" dirty="0">
                <a:ea typeface="MS PGothic" charset="0"/>
              </a:rPr>
              <a:t>not</a:t>
            </a:r>
            <a:r>
              <a:rPr lang="en-US" sz="1400" dirty="0">
                <a:ea typeface="MS PGothic" charset="0"/>
              </a:rPr>
              <a:t> support copying and pasting special characters from a Word document to the test tunnel. Students should use the special character menu to insert accented characters.</a:t>
            </a:r>
          </a:p>
          <a:p>
            <a:pPr>
              <a:defRPr/>
            </a:pPr>
            <a:endParaRPr lang="en-US" sz="1400" dirty="0">
              <a:ea typeface="MS PGothic" charset="0"/>
            </a:endParaRPr>
          </a:p>
          <a:p>
            <a:pPr>
              <a:defRPr/>
            </a:pPr>
            <a:r>
              <a:rPr lang="en-US" sz="1400" dirty="0">
                <a:ea typeface="MS PGothic" charset="0"/>
              </a:rPr>
              <a:t>See Also: Foreign Language Support Quick Reference Card</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C03DC9-C5D6-054B-2553-811924E4B9F1}"/>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92A7051-36AF-3E68-6042-092C6035930C}"/>
              </a:ext>
            </a:extLst>
          </p:cNvPr>
          <p:cNvSpPr>
            <a:spLocks noGrp="1"/>
          </p:cNvSpPr>
          <p:nvPr>
            <p:ph type="body" idx="1"/>
          </p:nvPr>
        </p:nvSpPr>
        <p:spPr/>
        <p:txBody>
          <a:bodyPr/>
          <a:lstStyle/>
          <a:p>
            <a:pPr>
              <a:defRPr/>
            </a:pPr>
            <a:r>
              <a:rPr lang="en-US" dirty="0"/>
              <a:t>Any text added here will be available to the scorer, but will not show up in item analysis reports.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4D0CCD6-BAD4-B2F7-6A31-CBBF822B1F7C}"/>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5116E3A0-3689-CE7B-8B28-3E5C0E79A3C6}"/>
              </a:ext>
            </a:extLst>
          </p:cNvPr>
          <p:cNvSpPr>
            <a:spLocks noGrp="1"/>
          </p:cNvSpPr>
          <p:nvPr>
            <p:ph type="body" idx="1"/>
          </p:nvPr>
        </p:nvSpPr>
        <p:spPr/>
        <p:txBody>
          <a:bodyPr/>
          <a:lstStyle/>
          <a:p>
            <a:pPr>
              <a:defRPr/>
            </a:pPr>
            <a:r>
              <a:rPr lang="en-US" dirty="0"/>
              <a:t>The icon appears for any item that has a file attachment for the ‘formula reference sheet.’</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a:extLst>
              <a:ext uri="{FF2B5EF4-FFF2-40B4-BE49-F238E27FC236}">
                <a16:creationId xmlns:a16="http://schemas.microsoft.com/office/drawing/2014/main" id="{56361974-23C2-D905-6567-420BB276A47F}"/>
              </a:ext>
            </a:extLst>
          </p:cNvPr>
          <p:cNvSpPr>
            <a:spLocks noGrp="1" noRot="1" noChangeAspect="1"/>
          </p:cNvSpPr>
          <p:nvPr>
            <p:ph type="sldImg"/>
          </p:nvPr>
        </p:nvSpPr>
        <p:spPr>
          <a:xfrm>
            <a:off x="381000" y="685800"/>
            <a:ext cx="6096000" cy="3429000"/>
          </a:xfrm>
          <a:ln/>
        </p:spPr>
      </p:sp>
      <p:sp>
        <p:nvSpPr>
          <p:cNvPr id="3" name="Notes Placeholder 2">
            <a:extLst>
              <a:ext uri="{FF2B5EF4-FFF2-40B4-BE49-F238E27FC236}">
                <a16:creationId xmlns:a16="http://schemas.microsoft.com/office/drawing/2014/main" id="{CB5E4E87-F89E-2ED0-E990-D691203A5C08}"/>
              </a:ext>
            </a:extLst>
          </p:cNvPr>
          <p:cNvSpPr>
            <a:spLocks noGrp="1"/>
          </p:cNvSpPr>
          <p:nvPr>
            <p:ph type="body" idx="1"/>
          </p:nvPr>
        </p:nvSpPr>
        <p:spPr/>
        <p:txBody>
          <a:bodyPr/>
          <a:lstStyle/>
          <a:p>
            <a:pPr defTabSz="448595" fontAlgn="auto">
              <a:spcBef>
                <a:spcPts val="0"/>
              </a:spcBef>
              <a:spcAft>
                <a:spcPts val="0"/>
              </a:spcAft>
              <a:defRPr/>
            </a:pPr>
            <a:r>
              <a:rPr lang="en-US" dirty="0"/>
              <a:t>When the student clicks an area, the blue outline will change to a heavy blue outline.</a:t>
            </a:r>
          </a:p>
        </p:txBody>
      </p:sp>
      <p:sp>
        <p:nvSpPr>
          <p:cNvPr id="61444" name="Slide Number Placeholder 3">
            <a:extLst>
              <a:ext uri="{FF2B5EF4-FFF2-40B4-BE49-F238E27FC236}">
                <a16:creationId xmlns:a16="http://schemas.microsoft.com/office/drawing/2014/main" id="{60DC0C6A-2B0B-C67C-8FB2-08C356229849}"/>
              </a:ext>
            </a:extLst>
          </p:cNvPr>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30" tIns="44865" rIns="89730" bIns="44865"/>
          <a:lstStyle>
            <a:lvl1pPr defTabSz="895350">
              <a:defRPr sz="1700">
                <a:solidFill>
                  <a:srgbClr val="000000"/>
                </a:solidFill>
                <a:latin typeface="Verdana" panose="020B0604030504040204" pitchFamily="34" charset="0"/>
                <a:ea typeface="ヒラギノ角ゴ ProN W3" charset="-128"/>
                <a:sym typeface="Verdana" panose="020B0604030504040204" pitchFamily="34" charset="0"/>
              </a:defRPr>
            </a:lvl1pPr>
            <a:lvl2pPr marL="742950" indent="-285750" defTabSz="895350">
              <a:defRPr sz="1700">
                <a:solidFill>
                  <a:srgbClr val="000000"/>
                </a:solidFill>
                <a:latin typeface="Verdana" panose="020B0604030504040204" pitchFamily="34" charset="0"/>
                <a:ea typeface="ヒラギノ角ゴ ProN W3" charset="-128"/>
                <a:sym typeface="Verdana" panose="020B0604030504040204" pitchFamily="34" charset="0"/>
              </a:defRPr>
            </a:lvl2pPr>
            <a:lvl3pPr marL="1143000" indent="-228600" defTabSz="895350">
              <a:defRPr sz="1700">
                <a:solidFill>
                  <a:srgbClr val="000000"/>
                </a:solidFill>
                <a:latin typeface="Verdana" panose="020B0604030504040204" pitchFamily="34" charset="0"/>
                <a:ea typeface="ヒラギノ角ゴ ProN W3" charset="-128"/>
                <a:sym typeface="Verdana" panose="020B0604030504040204" pitchFamily="34" charset="0"/>
              </a:defRPr>
            </a:lvl3pPr>
            <a:lvl4pPr marL="1600200" indent="-228600" defTabSz="895350">
              <a:defRPr sz="1700">
                <a:solidFill>
                  <a:srgbClr val="000000"/>
                </a:solidFill>
                <a:latin typeface="Verdana" panose="020B0604030504040204" pitchFamily="34" charset="0"/>
                <a:ea typeface="ヒラギノ角ゴ ProN W3" charset="-128"/>
                <a:sym typeface="Verdana" panose="020B0604030504040204" pitchFamily="34" charset="0"/>
              </a:defRPr>
            </a:lvl4pPr>
            <a:lvl5pPr marL="2057400" indent="-228600" defTabSz="895350">
              <a:defRPr sz="1700">
                <a:solidFill>
                  <a:srgbClr val="000000"/>
                </a:solidFill>
                <a:latin typeface="Verdana" panose="020B0604030504040204" pitchFamily="34" charset="0"/>
                <a:ea typeface="ヒラギノ角ゴ ProN W3" charset="-128"/>
                <a:sym typeface="Verdana" panose="020B0604030504040204" pitchFamily="34" charset="0"/>
              </a:defRPr>
            </a:lvl5pPr>
            <a:lvl6pPr marL="2514600" indent="-228600" defTabSz="89535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6pPr>
            <a:lvl7pPr marL="2971800" indent="-228600" defTabSz="89535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7pPr>
            <a:lvl8pPr marL="3429000" indent="-228600" defTabSz="89535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8pPr>
            <a:lvl9pPr marL="3886200" indent="-228600" defTabSz="89535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9pPr>
          </a:lstStyle>
          <a:p>
            <a:pPr eaLnBrk="1" hangingPunct="1"/>
            <a:fld id="{90FDF7DA-3907-469B-940C-E8B814C0606E}" type="slidenum">
              <a:rPr lang="en-US" altLang="en-US">
                <a:cs typeface="Arial" panose="020B0604020202020204" pitchFamily="34" charset="0"/>
              </a:rPr>
              <a:pPr eaLnBrk="1" hangingPunct="1"/>
              <a:t>30</a:t>
            </a:fld>
            <a:endParaRPr lang="en-US" altLang="en-US">
              <a:cs typeface="Arial" panose="020B060402020202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a:extLst>
              <a:ext uri="{FF2B5EF4-FFF2-40B4-BE49-F238E27FC236}">
                <a16:creationId xmlns:a16="http://schemas.microsoft.com/office/drawing/2014/main" id="{DB886FFE-FE51-400E-88E1-94BA4365B16A}"/>
              </a:ext>
            </a:extLst>
          </p:cNvPr>
          <p:cNvSpPr>
            <a:spLocks noGrp="1" noRot="1" noChangeAspect="1"/>
          </p:cNvSpPr>
          <p:nvPr>
            <p:ph type="sldImg"/>
          </p:nvPr>
        </p:nvSpPr>
        <p:spPr>
          <a:xfrm>
            <a:off x="381000" y="685800"/>
            <a:ext cx="6096000" cy="3429000"/>
          </a:xfrm>
          <a:ln/>
        </p:spPr>
      </p:sp>
      <p:sp>
        <p:nvSpPr>
          <p:cNvPr id="3" name="Notes Placeholder 2">
            <a:extLst>
              <a:ext uri="{FF2B5EF4-FFF2-40B4-BE49-F238E27FC236}">
                <a16:creationId xmlns:a16="http://schemas.microsoft.com/office/drawing/2014/main" id="{792EE860-0F83-B169-A062-84529B24DBF8}"/>
              </a:ext>
            </a:extLst>
          </p:cNvPr>
          <p:cNvSpPr>
            <a:spLocks noGrp="1"/>
          </p:cNvSpPr>
          <p:nvPr>
            <p:ph type="body" idx="1"/>
          </p:nvPr>
        </p:nvSpPr>
        <p:spPr/>
        <p:txBody>
          <a:bodyPr/>
          <a:lstStyle/>
          <a:p>
            <a:pPr defTabSz="448595" fontAlgn="auto">
              <a:spcBef>
                <a:spcPts val="0"/>
              </a:spcBef>
              <a:spcAft>
                <a:spcPts val="0"/>
              </a:spcAft>
              <a:defRPr/>
            </a:pPr>
            <a:r>
              <a:rPr lang="en-US" dirty="0"/>
              <a:t>Click and hold down as you drop the answer into the correct container.</a:t>
            </a:r>
          </a:p>
        </p:txBody>
      </p:sp>
      <p:sp>
        <p:nvSpPr>
          <p:cNvPr id="63492" name="Slide Number Placeholder 3">
            <a:extLst>
              <a:ext uri="{FF2B5EF4-FFF2-40B4-BE49-F238E27FC236}">
                <a16:creationId xmlns:a16="http://schemas.microsoft.com/office/drawing/2014/main" id="{06EE2C20-358B-9B6B-A4E9-5C9B8889D3BA}"/>
              </a:ext>
            </a:extLst>
          </p:cNvPr>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30" tIns="44865" rIns="89730" bIns="44865"/>
          <a:lstStyle>
            <a:lvl1pPr defTabSz="895350">
              <a:defRPr sz="1700">
                <a:solidFill>
                  <a:srgbClr val="000000"/>
                </a:solidFill>
                <a:latin typeface="Verdana" panose="020B0604030504040204" pitchFamily="34" charset="0"/>
                <a:ea typeface="ヒラギノ角ゴ ProN W3" charset="-128"/>
                <a:sym typeface="Verdana" panose="020B0604030504040204" pitchFamily="34" charset="0"/>
              </a:defRPr>
            </a:lvl1pPr>
            <a:lvl2pPr marL="742950" indent="-285750" defTabSz="895350">
              <a:defRPr sz="1700">
                <a:solidFill>
                  <a:srgbClr val="000000"/>
                </a:solidFill>
                <a:latin typeface="Verdana" panose="020B0604030504040204" pitchFamily="34" charset="0"/>
                <a:ea typeface="ヒラギノ角ゴ ProN W3" charset="-128"/>
                <a:sym typeface="Verdana" panose="020B0604030504040204" pitchFamily="34" charset="0"/>
              </a:defRPr>
            </a:lvl2pPr>
            <a:lvl3pPr marL="1143000" indent="-228600" defTabSz="895350">
              <a:defRPr sz="1700">
                <a:solidFill>
                  <a:srgbClr val="000000"/>
                </a:solidFill>
                <a:latin typeface="Verdana" panose="020B0604030504040204" pitchFamily="34" charset="0"/>
                <a:ea typeface="ヒラギノ角ゴ ProN W3" charset="-128"/>
                <a:sym typeface="Verdana" panose="020B0604030504040204" pitchFamily="34" charset="0"/>
              </a:defRPr>
            </a:lvl3pPr>
            <a:lvl4pPr marL="1600200" indent="-228600" defTabSz="895350">
              <a:defRPr sz="1700">
                <a:solidFill>
                  <a:srgbClr val="000000"/>
                </a:solidFill>
                <a:latin typeface="Verdana" panose="020B0604030504040204" pitchFamily="34" charset="0"/>
                <a:ea typeface="ヒラギノ角ゴ ProN W3" charset="-128"/>
                <a:sym typeface="Verdana" panose="020B0604030504040204" pitchFamily="34" charset="0"/>
              </a:defRPr>
            </a:lvl4pPr>
            <a:lvl5pPr marL="2057400" indent="-228600" defTabSz="895350">
              <a:defRPr sz="1700">
                <a:solidFill>
                  <a:srgbClr val="000000"/>
                </a:solidFill>
                <a:latin typeface="Verdana" panose="020B0604030504040204" pitchFamily="34" charset="0"/>
                <a:ea typeface="ヒラギノ角ゴ ProN W3" charset="-128"/>
                <a:sym typeface="Verdana" panose="020B0604030504040204" pitchFamily="34" charset="0"/>
              </a:defRPr>
            </a:lvl5pPr>
            <a:lvl6pPr marL="2514600" indent="-228600" defTabSz="89535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6pPr>
            <a:lvl7pPr marL="2971800" indent="-228600" defTabSz="89535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7pPr>
            <a:lvl8pPr marL="3429000" indent="-228600" defTabSz="89535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8pPr>
            <a:lvl9pPr marL="3886200" indent="-228600" defTabSz="89535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9pPr>
          </a:lstStyle>
          <a:p>
            <a:pPr eaLnBrk="1" hangingPunct="1"/>
            <a:fld id="{8A142BB3-F52B-4682-ABEA-44F00F7627B9}" type="slidenum">
              <a:rPr lang="en-US" altLang="en-US">
                <a:cs typeface="Arial" panose="020B0604020202020204" pitchFamily="34" charset="0"/>
              </a:rPr>
              <a:pPr eaLnBrk="1" hangingPunct="1"/>
              <a:t>31</a:t>
            </a:fld>
            <a:endParaRPr lang="en-US" altLang="en-US">
              <a:cs typeface="Arial" panose="020B060402020202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B6908E-096A-C41D-B56B-DA4A5F755AFC}"/>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80478088-D644-4B98-9E93-81F74CCEF71C}"/>
              </a:ext>
            </a:extLst>
          </p:cNvPr>
          <p:cNvSpPr>
            <a:spLocks noGrp="1"/>
          </p:cNvSpPr>
          <p:nvPr>
            <p:ph type="body" idx="1"/>
          </p:nvPr>
        </p:nvSpPr>
        <p:spPr/>
        <p:txBody>
          <a:bodyPr/>
          <a:lstStyle/>
          <a:p>
            <a:pPr>
              <a:defRPr/>
            </a:pPr>
            <a:r>
              <a:rPr lang="en-US" dirty="0"/>
              <a:t>The following instructions apply to any test taken in TestNav, regardless of whether student uses Secure Tester or not.</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D0D0BD-A410-5FB8-38F7-8DF4818425A0}"/>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DF36E2A-7869-6567-AF29-EDBAF38469F0}"/>
              </a:ext>
            </a:extLst>
          </p:cNvPr>
          <p:cNvSpPr>
            <a:spLocks noGrp="1"/>
          </p:cNvSpPr>
          <p:nvPr>
            <p:ph type="body" idx="1"/>
          </p:nvPr>
        </p:nvSpPr>
        <p:spPr/>
        <p:txBody>
          <a:bodyPr/>
          <a:lstStyle/>
          <a:p>
            <a:pPr>
              <a:defRPr/>
            </a:pP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98B07C-07DA-E411-1AE5-C535E0CD7156}"/>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A4E3B9E-0107-11BE-BAAD-1A57DA763E5B}"/>
              </a:ext>
            </a:extLst>
          </p:cNvPr>
          <p:cNvSpPr>
            <a:spLocks noGrp="1"/>
          </p:cNvSpPr>
          <p:nvPr>
            <p:ph type="body" idx="1"/>
          </p:nvPr>
        </p:nvSpPr>
        <p:spPr/>
        <p:txBody>
          <a:bodyPr/>
          <a:lstStyle/>
          <a:p>
            <a:pPr>
              <a:defRPr/>
            </a:pPr>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1">
            <a:extLst>
              <a:ext uri="{FF2B5EF4-FFF2-40B4-BE49-F238E27FC236}">
                <a16:creationId xmlns:a16="http://schemas.microsoft.com/office/drawing/2014/main" id="{20AA7BCE-30A3-8635-B979-A6F6CD1101A0}"/>
              </a:ext>
            </a:extLst>
          </p:cNvPr>
          <p:cNvSpPr>
            <a:spLocks noGrp="1" noRot="1" noChangeAspect="1" noChangeArrowheads="1"/>
          </p:cNvSpPr>
          <p:nvPr>
            <p:ph type="sldImg"/>
          </p:nvPr>
        </p:nvSpPr>
        <p:spPr>
          <a:xfrm>
            <a:off x="381000" y="685800"/>
            <a:ext cx="6096000" cy="3429000"/>
          </a:xfrm>
          <a:solidFill>
            <a:srgbClr val="FFFFFF"/>
          </a:solidFill>
          <a:ln/>
        </p:spPr>
      </p:sp>
      <p:sp>
        <p:nvSpPr>
          <p:cNvPr id="71682" name="Rectangle 2">
            <a:extLst>
              <a:ext uri="{FF2B5EF4-FFF2-40B4-BE49-F238E27FC236}">
                <a16:creationId xmlns:a16="http://schemas.microsoft.com/office/drawing/2014/main" id="{C2D2E805-0EA8-F534-6FC5-B57EEA54655C}"/>
              </a:ext>
            </a:extLst>
          </p:cNvPr>
          <p:cNvSpPr>
            <a:spLocks noGrp="1" noChangeArrowheads="1"/>
          </p:cNvSpPr>
          <p:nvPr>
            <p:ph type="body" idx="1"/>
          </p:nvPr>
        </p:nvSpPr>
        <p:spPr/>
        <p:txBody>
          <a:bodyPr/>
          <a:lstStyle/>
          <a:p>
            <a:pPr eaLnBrk="1" hangingPunct="1">
              <a:defRPr/>
            </a:pPr>
            <a:r>
              <a:rPr lang="en-US" sz="1400" dirty="0">
                <a:ea typeface="ＭＳ Ｐゴシック" charset="0"/>
                <a:cs typeface="Verdana" charset="0"/>
                <a:sym typeface="Verdana" charset="0"/>
              </a:rPr>
              <a:t>Results may also be available after all classes are finished testing. Sometimes you will be able to view the item content along with your answer.</a:t>
            </a:r>
          </a:p>
          <a:p>
            <a:pPr eaLnBrk="1" hangingPunct="1">
              <a:defRPr/>
            </a:pPr>
            <a:endParaRPr lang="en-US" sz="2200" dirty="0">
              <a:latin typeface="Lucida Grande" charset="0"/>
              <a:ea typeface="ＭＳ Ｐゴシック" charset="0"/>
              <a:cs typeface="Lucida Grande" charset="0"/>
              <a:sym typeface="Lucida Grande"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C53F9C-351D-7BB2-C5C7-F7220EE6F24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62AE7228-D6A2-DB19-21E0-BF71FA476F3C}"/>
              </a:ext>
            </a:extLst>
          </p:cNvPr>
          <p:cNvSpPr>
            <a:spLocks noGrp="1"/>
          </p:cNvSpPr>
          <p:nvPr>
            <p:ph type="body" idx="1"/>
          </p:nvPr>
        </p:nvSpPr>
        <p:spPr/>
        <p:txBody>
          <a:bodyPr/>
          <a:lstStyle/>
          <a:p>
            <a:pPr>
              <a:defRPr/>
            </a:pPr>
            <a:r>
              <a:rPr lang="en-US" altLang="en-US" sz="1400">
                <a:latin typeface="Verdana" pitchFamily="34" charset="0"/>
              </a:rPr>
              <a:t>Explain that the online test passcode is unique for each test. It is not case-sensitive.</a:t>
            </a:r>
          </a:p>
          <a:p>
            <a:pPr>
              <a:defRPr/>
            </a:pPr>
            <a:endParaRPr lang="en-US" altLang="en-US" sz="1400">
              <a:latin typeface="Verdana" pitchFamily="34" charset="0"/>
            </a:endParaRPr>
          </a:p>
          <a:p>
            <a:pPr eaLnBrk="1" hangingPunct="1">
              <a:defRPr/>
            </a:pPr>
            <a:r>
              <a:rPr lang="en-US" altLang="en-US" sz="1400">
                <a:latin typeface="Verdana" pitchFamily="34" charset="0"/>
                <a:sym typeface="Verdana" pitchFamily="34" charset="0"/>
              </a:rPr>
              <a:t>If the computer lab requires a network password, be sure to clarify which password goes where.</a:t>
            </a:r>
          </a:p>
          <a:p>
            <a:pPr>
              <a:defRPr/>
            </a:pPr>
            <a:r>
              <a:rPr lang="en-US" altLang="en-US">
                <a:latin typeface="Verdana" pitchFamily="34" charset="0"/>
              </a:rPr>
              <a:t> </a:t>
            </a:r>
          </a:p>
          <a:p>
            <a:pPr>
              <a:defRPr/>
            </a:pPr>
            <a:endParaRPr lang="en-US" altLang="en-US">
              <a:latin typeface="Verdana" pitchFamily="34" charset="0"/>
            </a:endParaRPr>
          </a:p>
        </p:txBody>
      </p:sp>
      <p:sp>
        <p:nvSpPr>
          <p:cNvPr id="14340" name="Slide Number Placeholder 3">
            <a:extLst>
              <a:ext uri="{FF2B5EF4-FFF2-40B4-BE49-F238E27FC236}">
                <a16:creationId xmlns:a16="http://schemas.microsoft.com/office/drawing/2014/main" id="{003C4C89-FA51-CEFE-CB24-1D1F7EBB7139}"/>
              </a:ext>
            </a:extLst>
          </p:cNvPr>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30" tIns="44865" rIns="89730" bIns="44865"/>
          <a:lstStyle>
            <a:lvl1pPr>
              <a:defRPr sz="1700">
                <a:solidFill>
                  <a:srgbClr val="000000"/>
                </a:solidFill>
                <a:latin typeface="Verdana" panose="020B0604030504040204" pitchFamily="34" charset="0"/>
                <a:ea typeface="ヒラギノ角ゴ ProN W3" charset="-128"/>
                <a:sym typeface="Verdana" panose="020B0604030504040204" pitchFamily="34" charset="0"/>
              </a:defRPr>
            </a:lvl1pPr>
            <a:lvl2pPr marL="742950" indent="-285750">
              <a:defRPr sz="1700">
                <a:solidFill>
                  <a:srgbClr val="000000"/>
                </a:solidFill>
                <a:latin typeface="Verdana" panose="020B0604030504040204" pitchFamily="34" charset="0"/>
                <a:ea typeface="ヒラギノ角ゴ ProN W3" charset="-128"/>
                <a:sym typeface="Verdana" panose="020B0604030504040204" pitchFamily="34" charset="0"/>
              </a:defRPr>
            </a:lvl2pPr>
            <a:lvl3pPr marL="1143000" indent="-228600">
              <a:defRPr sz="1700">
                <a:solidFill>
                  <a:srgbClr val="000000"/>
                </a:solidFill>
                <a:latin typeface="Verdana" panose="020B0604030504040204" pitchFamily="34" charset="0"/>
                <a:ea typeface="ヒラギノ角ゴ ProN W3" charset="-128"/>
                <a:sym typeface="Verdana" panose="020B0604030504040204" pitchFamily="34" charset="0"/>
              </a:defRPr>
            </a:lvl3pPr>
            <a:lvl4pPr marL="1600200" indent="-228600">
              <a:defRPr sz="1700">
                <a:solidFill>
                  <a:srgbClr val="000000"/>
                </a:solidFill>
                <a:latin typeface="Verdana" panose="020B0604030504040204" pitchFamily="34" charset="0"/>
                <a:ea typeface="ヒラギノ角ゴ ProN W3" charset="-128"/>
                <a:sym typeface="Verdana" panose="020B0604030504040204" pitchFamily="34" charset="0"/>
              </a:defRPr>
            </a:lvl4pPr>
            <a:lvl5pPr marL="2057400" indent="-228600">
              <a:defRPr sz="1700">
                <a:solidFill>
                  <a:srgbClr val="000000"/>
                </a:solidFill>
                <a:latin typeface="Verdana" panose="020B0604030504040204" pitchFamily="34" charset="0"/>
                <a:ea typeface="ヒラギノ角ゴ ProN W3" charset="-128"/>
                <a:sym typeface="Verdana" panose="020B0604030504040204" pitchFamily="34" charset="0"/>
              </a:defRPr>
            </a:lvl5pPr>
            <a:lvl6pPr marL="25146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6pPr>
            <a:lvl7pPr marL="29718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7pPr>
            <a:lvl8pPr marL="34290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8pPr>
            <a:lvl9pPr marL="38862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9pPr>
          </a:lstStyle>
          <a:p>
            <a:pPr eaLnBrk="1" hangingPunct="1"/>
            <a:fld id="{456A120C-A391-4944-97C8-A3B7339B4475}" type="slidenum">
              <a:rPr lang="en-US" altLang="en-US" sz="2400"/>
              <a:pPr eaLnBrk="1" hangingPunct="1"/>
              <a:t>5</a:t>
            </a:fld>
            <a:endParaRPr lang="en-US" altLang="en-US" sz="24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45D278D-76E5-E2B4-591A-34CE8935DF4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9620E9DD-0152-24E4-C360-1E05D2392B83}"/>
              </a:ext>
            </a:extLst>
          </p:cNvPr>
          <p:cNvSpPr>
            <a:spLocks noGrp="1"/>
          </p:cNvSpPr>
          <p:nvPr>
            <p:ph type="body" idx="1"/>
          </p:nvPr>
        </p:nvSpPr>
        <p:spPr/>
        <p:txBody>
          <a:bodyPr/>
          <a:lstStyle/>
          <a:p>
            <a:pPr>
              <a:defRPr/>
            </a:pPr>
            <a:endParaRPr lang="en-US" altLang="en-US" sz="1400" dirty="0">
              <a:latin typeface="Verdana" pitchFamily="34" charset="0"/>
            </a:endParaRPr>
          </a:p>
        </p:txBody>
      </p:sp>
      <p:sp>
        <p:nvSpPr>
          <p:cNvPr id="16388" name="Slide Number Placeholder 3">
            <a:extLst>
              <a:ext uri="{FF2B5EF4-FFF2-40B4-BE49-F238E27FC236}">
                <a16:creationId xmlns:a16="http://schemas.microsoft.com/office/drawing/2014/main" id="{2E6BB10D-2F02-7759-4502-E4067B9F50C6}"/>
              </a:ext>
            </a:extLst>
          </p:cNvPr>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30" tIns="44865" rIns="89730" bIns="44865"/>
          <a:lstStyle>
            <a:lvl1pPr>
              <a:defRPr sz="1700">
                <a:solidFill>
                  <a:srgbClr val="000000"/>
                </a:solidFill>
                <a:latin typeface="Verdana" panose="020B0604030504040204" pitchFamily="34" charset="0"/>
                <a:ea typeface="ヒラギノ角ゴ ProN W3" charset="-128"/>
                <a:sym typeface="Verdana" panose="020B0604030504040204" pitchFamily="34" charset="0"/>
              </a:defRPr>
            </a:lvl1pPr>
            <a:lvl2pPr marL="742950" indent="-285750">
              <a:defRPr sz="1700">
                <a:solidFill>
                  <a:srgbClr val="000000"/>
                </a:solidFill>
                <a:latin typeface="Verdana" panose="020B0604030504040204" pitchFamily="34" charset="0"/>
                <a:ea typeface="ヒラギノ角ゴ ProN W3" charset="-128"/>
                <a:sym typeface="Verdana" panose="020B0604030504040204" pitchFamily="34" charset="0"/>
              </a:defRPr>
            </a:lvl2pPr>
            <a:lvl3pPr marL="1143000" indent="-228600">
              <a:defRPr sz="1700">
                <a:solidFill>
                  <a:srgbClr val="000000"/>
                </a:solidFill>
                <a:latin typeface="Verdana" panose="020B0604030504040204" pitchFamily="34" charset="0"/>
                <a:ea typeface="ヒラギノ角ゴ ProN W3" charset="-128"/>
                <a:sym typeface="Verdana" panose="020B0604030504040204" pitchFamily="34" charset="0"/>
              </a:defRPr>
            </a:lvl3pPr>
            <a:lvl4pPr marL="1600200" indent="-228600">
              <a:defRPr sz="1700">
                <a:solidFill>
                  <a:srgbClr val="000000"/>
                </a:solidFill>
                <a:latin typeface="Verdana" panose="020B0604030504040204" pitchFamily="34" charset="0"/>
                <a:ea typeface="ヒラギノ角ゴ ProN W3" charset="-128"/>
                <a:sym typeface="Verdana" panose="020B0604030504040204" pitchFamily="34" charset="0"/>
              </a:defRPr>
            </a:lvl4pPr>
            <a:lvl5pPr marL="2057400" indent="-228600">
              <a:defRPr sz="1700">
                <a:solidFill>
                  <a:srgbClr val="000000"/>
                </a:solidFill>
                <a:latin typeface="Verdana" panose="020B0604030504040204" pitchFamily="34" charset="0"/>
                <a:ea typeface="ヒラギノ角ゴ ProN W3" charset="-128"/>
                <a:sym typeface="Verdana" panose="020B0604030504040204" pitchFamily="34" charset="0"/>
              </a:defRPr>
            </a:lvl5pPr>
            <a:lvl6pPr marL="25146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6pPr>
            <a:lvl7pPr marL="29718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7pPr>
            <a:lvl8pPr marL="34290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8pPr>
            <a:lvl9pPr marL="38862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9pPr>
          </a:lstStyle>
          <a:p>
            <a:pPr eaLnBrk="1" hangingPunct="1"/>
            <a:fld id="{C0B80BA1-3D6D-4A8A-9684-11CF94A772FE}" type="slidenum">
              <a:rPr lang="en-US" altLang="en-US" sz="2400"/>
              <a:pPr eaLnBrk="1" hangingPunct="1"/>
              <a:t>6</a:t>
            </a:fld>
            <a:endParaRPr lang="en-US" altLang="en-US" sz="24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C0D8FEF3-384B-3575-AE11-CE42AA75AD0C}"/>
              </a:ext>
            </a:extLst>
          </p:cNvPr>
          <p:cNvSpPr>
            <a:spLocks noGrp="1"/>
          </p:cNvSpPr>
          <p:nvPr>
            <p:ph type="body" idx="1"/>
          </p:nvPr>
        </p:nvSpPr>
        <p:spPr/>
        <p:txBody>
          <a:bodyPr/>
          <a:lstStyle/>
          <a:p>
            <a:pPr>
              <a:defRPr/>
            </a:pPr>
            <a:r>
              <a:rPr lang="en-US" sz="1400" dirty="0">
                <a:latin typeface="Verdana"/>
                <a:cs typeface="Verdana"/>
              </a:rPr>
              <a:t>Once you sign in and reach the Schoolnet home page, enter the online passcode provided by your teacher.</a:t>
            </a:r>
          </a:p>
          <a:p>
            <a:pPr>
              <a:defRPr/>
            </a:pPr>
            <a:endParaRPr lang="en-US" sz="1400" dirty="0">
              <a:latin typeface="Verdana"/>
              <a:cs typeface="Verdana"/>
            </a:endParaRPr>
          </a:p>
          <a:p>
            <a:pPr>
              <a:defRPr/>
            </a:pPr>
            <a:endParaRPr lang="en-US" sz="1400" dirty="0">
              <a:latin typeface="Verdana"/>
              <a:cs typeface="Verdan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C25C61-4B6A-1EC6-AA38-DD21C7FACD86}"/>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2A3C342-CAA3-9685-8828-258B9FB53EAA}"/>
              </a:ext>
            </a:extLst>
          </p:cNvPr>
          <p:cNvSpPr>
            <a:spLocks noGrp="1"/>
          </p:cNvSpPr>
          <p:nvPr>
            <p:ph type="body" idx="1"/>
          </p:nvPr>
        </p:nvSpPr>
        <p:spPr/>
        <p:txBody>
          <a:bodyPr/>
          <a:lstStyle/>
          <a:p>
            <a:pPr>
              <a:defRPr/>
            </a:pP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455F3B-357F-2164-6148-28F1AD35852C}"/>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E7261E5B-2470-EC0C-DD70-C93A869B040D}"/>
              </a:ext>
            </a:extLst>
          </p:cNvPr>
          <p:cNvSpPr>
            <a:spLocks noGrp="1"/>
          </p:cNvSpPr>
          <p:nvPr>
            <p:ph type="body" idx="1"/>
          </p:nvPr>
        </p:nvSpPr>
        <p:spPr/>
        <p:txBody>
          <a:bodyPr/>
          <a:lstStyle/>
          <a:p>
            <a:pPr>
              <a:defRPr/>
            </a:pPr>
            <a:endParaRPr lang="en-US" altLang="en-US" sz="1400" dirty="0">
              <a:latin typeface="Verdana" pitchFamily="34" charset="0"/>
            </a:endParaRPr>
          </a:p>
        </p:txBody>
      </p:sp>
      <p:sp>
        <p:nvSpPr>
          <p:cNvPr id="24580" name="Slide Number Placeholder 3">
            <a:extLst>
              <a:ext uri="{FF2B5EF4-FFF2-40B4-BE49-F238E27FC236}">
                <a16:creationId xmlns:a16="http://schemas.microsoft.com/office/drawing/2014/main" id="{848B1D89-E5F9-7B25-2EF9-11E0D4663D4E}"/>
              </a:ext>
            </a:extLst>
          </p:cNvPr>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30" tIns="44865" rIns="89730" bIns="44865"/>
          <a:lstStyle>
            <a:lvl1pPr>
              <a:defRPr sz="1700">
                <a:solidFill>
                  <a:srgbClr val="000000"/>
                </a:solidFill>
                <a:latin typeface="Verdana" panose="020B0604030504040204" pitchFamily="34" charset="0"/>
                <a:ea typeface="ヒラギノ角ゴ ProN W3" charset="-128"/>
                <a:sym typeface="Verdana" panose="020B0604030504040204" pitchFamily="34" charset="0"/>
              </a:defRPr>
            </a:lvl1pPr>
            <a:lvl2pPr marL="742950" indent="-285750">
              <a:defRPr sz="1700">
                <a:solidFill>
                  <a:srgbClr val="000000"/>
                </a:solidFill>
                <a:latin typeface="Verdana" panose="020B0604030504040204" pitchFamily="34" charset="0"/>
                <a:ea typeface="ヒラギノ角ゴ ProN W3" charset="-128"/>
                <a:sym typeface="Verdana" panose="020B0604030504040204" pitchFamily="34" charset="0"/>
              </a:defRPr>
            </a:lvl2pPr>
            <a:lvl3pPr marL="1143000" indent="-228600">
              <a:defRPr sz="1700">
                <a:solidFill>
                  <a:srgbClr val="000000"/>
                </a:solidFill>
                <a:latin typeface="Verdana" panose="020B0604030504040204" pitchFamily="34" charset="0"/>
                <a:ea typeface="ヒラギノ角ゴ ProN W3" charset="-128"/>
                <a:sym typeface="Verdana" panose="020B0604030504040204" pitchFamily="34" charset="0"/>
              </a:defRPr>
            </a:lvl3pPr>
            <a:lvl4pPr marL="1600200" indent="-228600">
              <a:defRPr sz="1700">
                <a:solidFill>
                  <a:srgbClr val="000000"/>
                </a:solidFill>
                <a:latin typeface="Verdana" panose="020B0604030504040204" pitchFamily="34" charset="0"/>
                <a:ea typeface="ヒラギノ角ゴ ProN W3" charset="-128"/>
                <a:sym typeface="Verdana" panose="020B0604030504040204" pitchFamily="34" charset="0"/>
              </a:defRPr>
            </a:lvl4pPr>
            <a:lvl5pPr marL="2057400" indent="-228600">
              <a:defRPr sz="1700">
                <a:solidFill>
                  <a:srgbClr val="000000"/>
                </a:solidFill>
                <a:latin typeface="Verdana" panose="020B0604030504040204" pitchFamily="34" charset="0"/>
                <a:ea typeface="ヒラギノ角ゴ ProN W3" charset="-128"/>
                <a:sym typeface="Verdana" panose="020B0604030504040204" pitchFamily="34" charset="0"/>
              </a:defRPr>
            </a:lvl5pPr>
            <a:lvl6pPr marL="25146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6pPr>
            <a:lvl7pPr marL="29718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7pPr>
            <a:lvl8pPr marL="34290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8pPr>
            <a:lvl9pPr marL="38862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9pPr>
          </a:lstStyle>
          <a:p>
            <a:pPr eaLnBrk="1" hangingPunct="1"/>
            <a:fld id="{8AA14037-C94F-45B9-9E0A-0A011B78B253}" type="slidenum">
              <a:rPr lang="en-US" altLang="en-US" sz="2400"/>
              <a:pPr eaLnBrk="1" hangingPunct="1"/>
              <a:t>11</a:t>
            </a:fld>
            <a:endParaRPr lang="en-US" altLang="en-US" sz="24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6EEBD2-17AB-4B7A-0B11-68F98C09969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0887EC10-8C17-DCC0-5610-634D0B96FB9D}"/>
              </a:ext>
            </a:extLst>
          </p:cNvPr>
          <p:cNvSpPr>
            <a:spLocks noGrp="1"/>
          </p:cNvSpPr>
          <p:nvPr>
            <p:ph type="body" idx="1"/>
          </p:nvPr>
        </p:nvSpPr>
        <p:spPr/>
        <p:txBody>
          <a:bodyPr/>
          <a:lstStyle/>
          <a:p>
            <a:pPr>
              <a:defRPr/>
            </a:pPr>
            <a:r>
              <a:rPr lang="en-US" dirty="0"/>
              <a:t>The following instructions apply to any test taken in TestNav, regardless of whether student uses Secure Tester or not.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35CB56-0407-84FB-3C61-8D3DBBA23383}"/>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7682DEE9-7360-D0C0-95C1-209DB55A0449}"/>
              </a:ext>
            </a:extLst>
          </p:cNvPr>
          <p:cNvSpPr>
            <a:spLocks noGrp="1"/>
          </p:cNvSpPr>
          <p:nvPr>
            <p:ph type="body" idx="1"/>
          </p:nvPr>
        </p:nvSpPr>
        <p:spPr/>
        <p:txBody>
          <a:bodyPr/>
          <a:lstStyle/>
          <a:p>
            <a:pPr>
              <a:defRPr/>
            </a:pP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018DA-D20F-AC53-4B72-A9E3560902A4}"/>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29F6BC15-1481-D281-B176-9E59DEDC5764}"/>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2CE3DBF0-B724-B50F-EDC4-20BA6F85E6D4}"/>
              </a:ext>
            </a:extLst>
          </p:cNvPr>
          <p:cNvSpPr>
            <a:spLocks noGrp="1"/>
          </p:cNvSpPr>
          <p:nvPr>
            <p:ph type="dt" sz="half" idx="10"/>
          </p:nvPr>
        </p:nvSpPr>
        <p:spPr/>
        <p:txBody>
          <a:bodyPr/>
          <a:lstStyle/>
          <a:p>
            <a:fld id="{906F4E1C-F6C0-4396-96AF-5662C544681B}" type="datetimeFigureOut">
              <a:rPr lang="en-US" smtClean="0"/>
              <a:t>5/26/2026</a:t>
            </a:fld>
            <a:endParaRPr lang="en-US"/>
          </a:p>
        </p:txBody>
      </p:sp>
      <p:sp>
        <p:nvSpPr>
          <p:cNvPr id="5" name="Footer Placeholder 4">
            <a:extLst>
              <a:ext uri="{FF2B5EF4-FFF2-40B4-BE49-F238E27FC236}">
                <a16:creationId xmlns:a16="http://schemas.microsoft.com/office/drawing/2014/main" id="{78911859-703B-BAD8-9ED2-83389AD0F2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60CDC4-C7B0-50BF-056C-62918439507E}"/>
              </a:ext>
            </a:extLst>
          </p:cNvPr>
          <p:cNvSpPr>
            <a:spLocks noGrp="1"/>
          </p:cNvSpPr>
          <p:nvPr>
            <p:ph type="sldNum" sz="quarter" idx="12"/>
          </p:nvPr>
        </p:nvSpPr>
        <p:spPr/>
        <p:txBody>
          <a:bodyPr/>
          <a:lstStyle/>
          <a:p>
            <a:pPr>
              <a:defRPr/>
            </a:pPr>
            <a:fld id="{0A78960B-1294-48FD-974D-C8C980B28FE5}" type="slidenum">
              <a:rPr lang="en-US" altLang="en-US" smtClean="0"/>
              <a:pPr>
                <a:defRPr/>
              </a:pPr>
              <a:t>‹#›</a:t>
            </a:fld>
            <a:endParaRPr lang="en-US" altLang="en-US"/>
          </a:p>
        </p:txBody>
      </p:sp>
    </p:spTree>
    <p:extLst>
      <p:ext uri="{BB962C8B-B14F-4D97-AF65-F5344CB8AC3E}">
        <p14:creationId xmlns:p14="http://schemas.microsoft.com/office/powerpoint/2010/main" val="1198001782"/>
      </p:ext>
    </p:extLst>
  </p:cSld>
  <p:clrMapOvr>
    <a:masterClrMapping/>
  </p:clrMapOvr>
  <p:transition spd="med">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0D53A-238C-CEB7-E6F0-7BCAD9F0BCE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8F43808-7E94-B3AC-E713-E8415F94BE0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15BAA0-AD4D-F897-9DC6-397091C9695E}"/>
              </a:ext>
            </a:extLst>
          </p:cNvPr>
          <p:cNvSpPr>
            <a:spLocks noGrp="1"/>
          </p:cNvSpPr>
          <p:nvPr>
            <p:ph type="dt" sz="half" idx="10"/>
          </p:nvPr>
        </p:nvSpPr>
        <p:spPr/>
        <p:txBody>
          <a:bodyPr/>
          <a:lstStyle/>
          <a:p>
            <a:fld id="{906F4E1C-F6C0-4396-96AF-5662C544681B}" type="datetimeFigureOut">
              <a:rPr lang="en-US" smtClean="0"/>
              <a:t>5/26/2026</a:t>
            </a:fld>
            <a:endParaRPr lang="en-US"/>
          </a:p>
        </p:txBody>
      </p:sp>
      <p:sp>
        <p:nvSpPr>
          <p:cNvPr id="5" name="Footer Placeholder 4">
            <a:extLst>
              <a:ext uri="{FF2B5EF4-FFF2-40B4-BE49-F238E27FC236}">
                <a16:creationId xmlns:a16="http://schemas.microsoft.com/office/drawing/2014/main" id="{A25651DB-6514-A6EE-3B9A-BA818B84F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5FF618-1E04-F87D-8695-B4E942758467}"/>
              </a:ext>
            </a:extLst>
          </p:cNvPr>
          <p:cNvSpPr>
            <a:spLocks noGrp="1"/>
          </p:cNvSpPr>
          <p:nvPr>
            <p:ph type="sldNum" sz="quarter" idx="12"/>
          </p:nvPr>
        </p:nvSpPr>
        <p:spPr/>
        <p:txBody>
          <a:bodyPr/>
          <a:lstStyle/>
          <a:p>
            <a:pPr>
              <a:defRPr/>
            </a:pPr>
            <a:fld id="{B7BEA626-41F6-4ABD-9AF2-BF2E4346F260}" type="slidenum">
              <a:rPr lang="en-US" altLang="en-US" smtClean="0"/>
              <a:pPr>
                <a:defRPr/>
              </a:pPr>
              <a:t>‹#›</a:t>
            </a:fld>
            <a:endParaRPr lang="en-US" altLang="en-US"/>
          </a:p>
        </p:txBody>
      </p:sp>
    </p:spTree>
    <p:extLst>
      <p:ext uri="{BB962C8B-B14F-4D97-AF65-F5344CB8AC3E}">
        <p14:creationId xmlns:p14="http://schemas.microsoft.com/office/powerpoint/2010/main" val="3409585778"/>
      </p:ext>
    </p:extLst>
  </p:cSld>
  <p:clrMapOvr>
    <a:masterClrMapping/>
  </p:clrMapOvr>
  <p:transition spd="med">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E3C95F3-486F-D5BC-FB45-078AE951ED9E}"/>
              </a:ext>
            </a:extLst>
          </p:cNvPr>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4B8DD38-4C9D-A9D5-386F-3422BED94AF4}"/>
              </a:ext>
            </a:extLst>
          </p:cNvPr>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927AE1-9105-9032-8340-7FDFC0A1686C}"/>
              </a:ext>
            </a:extLst>
          </p:cNvPr>
          <p:cNvSpPr>
            <a:spLocks noGrp="1"/>
          </p:cNvSpPr>
          <p:nvPr>
            <p:ph type="dt" sz="half" idx="10"/>
          </p:nvPr>
        </p:nvSpPr>
        <p:spPr/>
        <p:txBody>
          <a:bodyPr/>
          <a:lstStyle/>
          <a:p>
            <a:fld id="{906F4E1C-F6C0-4396-96AF-5662C544681B}" type="datetimeFigureOut">
              <a:rPr lang="en-US" smtClean="0"/>
              <a:t>5/26/2026</a:t>
            </a:fld>
            <a:endParaRPr lang="en-US"/>
          </a:p>
        </p:txBody>
      </p:sp>
      <p:sp>
        <p:nvSpPr>
          <p:cNvPr id="5" name="Footer Placeholder 4">
            <a:extLst>
              <a:ext uri="{FF2B5EF4-FFF2-40B4-BE49-F238E27FC236}">
                <a16:creationId xmlns:a16="http://schemas.microsoft.com/office/drawing/2014/main" id="{3FFADDA4-5805-E75B-1255-DF74F3313D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2436BB-8ED1-7F35-871D-BBD4B6B5173F}"/>
              </a:ext>
            </a:extLst>
          </p:cNvPr>
          <p:cNvSpPr>
            <a:spLocks noGrp="1"/>
          </p:cNvSpPr>
          <p:nvPr>
            <p:ph type="sldNum" sz="quarter" idx="12"/>
          </p:nvPr>
        </p:nvSpPr>
        <p:spPr/>
        <p:txBody>
          <a:bodyPr/>
          <a:lstStyle/>
          <a:p>
            <a:pPr>
              <a:defRPr/>
            </a:pPr>
            <a:fld id="{0F9907F7-AFB3-43D5-A822-230D9FC66D4C}" type="slidenum">
              <a:rPr lang="en-US" altLang="en-US" smtClean="0"/>
              <a:pPr>
                <a:defRPr/>
              </a:pPr>
              <a:t>‹#›</a:t>
            </a:fld>
            <a:endParaRPr lang="en-US" altLang="en-US"/>
          </a:p>
        </p:txBody>
      </p:sp>
    </p:spTree>
    <p:extLst>
      <p:ext uri="{BB962C8B-B14F-4D97-AF65-F5344CB8AC3E}">
        <p14:creationId xmlns:p14="http://schemas.microsoft.com/office/powerpoint/2010/main" val="2251200950"/>
      </p:ext>
    </p:extLst>
  </p:cSld>
  <p:clrMapOvr>
    <a:masterClrMapping/>
  </p:clrMapOvr>
  <p:transition spd="med">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with Line Waves Dark">
    <p:bg bwMode="gray">
      <p:bgRef idx="1001">
        <a:schemeClr val="bg2"/>
      </p:bgRef>
    </p:bg>
    <p:spTree>
      <p:nvGrpSpPr>
        <p:cNvPr id="1" name=""/>
        <p:cNvGrpSpPr/>
        <p:nvPr/>
      </p:nvGrpSpPr>
      <p:grpSpPr>
        <a:xfrm>
          <a:off x="0" y="0"/>
          <a:ext cx="0" cy="0"/>
          <a:chOff x="0" y="0"/>
          <a:chExt cx="0" cy="0"/>
        </a:xfrm>
      </p:grpSpPr>
      <p:sp>
        <p:nvSpPr>
          <p:cNvPr id="17" name="Line Waves">
            <a:extLst>
              <a:ext uri="{FF2B5EF4-FFF2-40B4-BE49-F238E27FC236}">
                <a16:creationId xmlns:a16="http://schemas.microsoft.com/office/drawing/2014/main" id="{76FD1CA9-8C2E-866A-03BC-ECB8D9A29B7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bwMode="blackGray">
          <a:xfrm>
            <a:off x="7480303" y="0"/>
            <a:ext cx="4711700" cy="6858000"/>
          </a:xfrm>
          <a:custGeom>
            <a:avLst/>
            <a:gdLst>
              <a:gd name="connsiteX0" fmla="*/ 4711700 w 4711700"/>
              <a:gd name="connsiteY0" fmla="*/ 5325905 h 6858000"/>
              <a:gd name="connsiteX1" fmla="*/ 4711700 w 4711700"/>
              <a:gd name="connsiteY1" fmla="*/ 5391006 h 6858000"/>
              <a:gd name="connsiteX2" fmla="*/ 4704808 w 4711700"/>
              <a:gd name="connsiteY2" fmla="*/ 5399555 h 6858000"/>
              <a:gd name="connsiteX3" fmla="*/ 3764472 w 4711700"/>
              <a:gd name="connsiteY3" fmla="*/ 6295965 h 6858000"/>
              <a:gd name="connsiteX4" fmla="*/ 3603154 w 4711700"/>
              <a:gd name="connsiteY4" fmla="*/ 6417638 h 6858000"/>
              <a:gd name="connsiteX5" fmla="*/ 3600368 w 4711700"/>
              <a:gd name="connsiteY5" fmla="*/ 6419017 h 6858000"/>
              <a:gd name="connsiteX6" fmla="*/ 3600368 w 4711700"/>
              <a:gd name="connsiteY6" fmla="*/ 6419739 h 6858000"/>
              <a:gd name="connsiteX7" fmla="*/ 3603154 w 4711700"/>
              <a:gd name="connsiteY7" fmla="*/ 6417638 h 6858000"/>
              <a:gd name="connsiteX8" fmla="*/ 3668908 w 4711700"/>
              <a:gd name="connsiteY8" fmla="*/ 6385071 h 6858000"/>
              <a:gd name="connsiteX9" fmla="*/ 4340008 w 4711700"/>
              <a:gd name="connsiteY9" fmla="*/ 6010591 h 6858000"/>
              <a:gd name="connsiteX10" fmla="*/ 4647319 w 4711700"/>
              <a:gd name="connsiteY10" fmla="*/ 5803944 h 6858000"/>
              <a:gd name="connsiteX11" fmla="*/ 4711700 w 4711700"/>
              <a:gd name="connsiteY11" fmla="*/ 5756906 h 6858000"/>
              <a:gd name="connsiteX12" fmla="*/ 4711700 w 4711700"/>
              <a:gd name="connsiteY12" fmla="*/ 5800336 h 6858000"/>
              <a:gd name="connsiteX13" fmla="*/ 4528344 w 4711700"/>
              <a:gd name="connsiteY13" fmla="*/ 5929051 h 6858000"/>
              <a:gd name="connsiteX14" fmla="*/ 4528344 w 4711700"/>
              <a:gd name="connsiteY14" fmla="*/ 5929773 h 6858000"/>
              <a:gd name="connsiteX15" fmla="*/ 4694552 w 4711700"/>
              <a:gd name="connsiteY15" fmla="*/ 5852144 h 6858000"/>
              <a:gd name="connsiteX16" fmla="*/ 4711700 w 4711700"/>
              <a:gd name="connsiteY16" fmla="*/ 5843682 h 6858000"/>
              <a:gd name="connsiteX17" fmla="*/ 4711700 w 4711700"/>
              <a:gd name="connsiteY17" fmla="*/ 5882657 h 6858000"/>
              <a:gd name="connsiteX18" fmla="*/ 4619018 w 4711700"/>
              <a:gd name="connsiteY18" fmla="*/ 5927033 h 6858000"/>
              <a:gd name="connsiteX19" fmla="*/ 4354438 w 4711700"/>
              <a:gd name="connsiteY19" fmla="*/ 6043063 h 6858000"/>
              <a:gd name="connsiteX20" fmla="*/ 3476974 w 4711700"/>
              <a:gd name="connsiteY20" fmla="*/ 6507053 h 6858000"/>
              <a:gd name="connsiteX21" fmla="*/ 2969779 w 4711700"/>
              <a:gd name="connsiteY21" fmla="*/ 6818062 h 6858000"/>
              <a:gd name="connsiteX22" fmla="*/ 2888238 w 4711700"/>
              <a:gd name="connsiteY22" fmla="*/ 6858000 h 6858000"/>
              <a:gd name="connsiteX23" fmla="*/ 2794044 w 4711700"/>
              <a:gd name="connsiteY23" fmla="*/ 6858000 h 6858000"/>
              <a:gd name="connsiteX24" fmla="*/ 2799890 w 4711700"/>
              <a:gd name="connsiteY24" fmla="*/ 6855274 h 6858000"/>
              <a:gd name="connsiteX25" fmla="*/ 3448830 w 4711700"/>
              <a:gd name="connsiteY25" fmla="*/ 6478909 h 6858000"/>
              <a:gd name="connsiteX26" fmla="*/ 4214448 w 4711700"/>
              <a:gd name="connsiteY26" fmla="*/ 5856891 h 6858000"/>
              <a:gd name="connsiteX27" fmla="*/ 4677851 w 4711700"/>
              <a:gd name="connsiteY27" fmla="*/ 5369022 h 6858000"/>
              <a:gd name="connsiteX28" fmla="*/ 4711700 w 4711700"/>
              <a:gd name="connsiteY28" fmla="*/ 3484095 h 6858000"/>
              <a:gd name="connsiteX29" fmla="*/ 4711700 w 4711700"/>
              <a:gd name="connsiteY29" fmla="*/ 3816053 h 6858000"/>
              <a:gd name="connsiteX30" fmla="*/ 4704243 w 4711700"/>
              <a:gd name="connsiteY30" fmla="*/ 3873577 h 6858000"/>
              <a:gd name="connsiteX31" fmla="*/ 2895380 w 4711700"/>
              <a:gd name="connsiteY31" fmla="*/ 6750399 h 6858000"/>
              <a:gd name="connsiteX32" fmla="*/ 2764462 w 4711700"/>
              <a:gd name="connsiteY32" fmla="*/ 6858000 h 6858000"/>
              <a:gd name="connsiteX33" fmla="*/ 2706432 w 4711700"/>
              <a:gd name="connsiteY33" fmla="*/ 6858000 h 6858000"/>
              <a:gd name="connsiteX34" fmla="*/ 2799171 w 4711700"/>
              <a:gd name="connsiteY34" fmla="*/ 6785323 h 6858000"/>
              <a:gd name="connsiteX35" fmla="*/ 3463984 w 4711700"/>
              <a:gd name="connsiteY35" fmla="*/ 6149860 h 6858000"/>
              <a:gd name="connsiteX36" fmla="*/ 4703886 w 4711700"/>
              <a:gd name="connsiteY36" fmla="*/ 3605161 h 6858000"/>
              <a:gd name="connsiteX37" fmla="*/ 3143956 w 4711700"/>
              <a:gd name="connsiteY37" fmla="*/ 0 h 6858000"/>
              <a:gd name="connsiteX38" fmla="*/ 3216472 w 4711700"/>
              <a:gd name="connsiteY38" fmla="*/ 0 h 6858000"/>
              <a:gd name="connsiteX39" fmla="*/ 3302324 w 4711700"/>
              <a:gd name="connsiteY39" fmla="*/ 53380 h 6858000"/>
              <a:gd name="connsiteX40" fmla="*/ 3440172 w 4711700"/>
              <a:gd name="connsiteY40" fmla="*/ 144706 h 6858000"/>
              <a:gd name="connsiteX41" fmla="*/ 4297432 w 4711700"/>
              <a:gd name="connsiteY41" fmla="*/ 584160 h 6858000"/>
              <a:gd name="connsiteX42" fmla="*/ 4557817 w 4711700"/>
              <a:gd name="connsiteY42" fmla="*/ 694858 h 6858000"/>
              <a:gd name="connsiteX43" fmla="*/ 4711700 w 4711700"/>
              <a:gd name="connsiteY43" fmla="*/ 767035 h 6858000"/>
              <a:gd name="connsiteX44" fmla="*/ 4711700 w 4711700"/>
              <a:gd name="connsiteY44" fmla="*/ 809707 h 6858000"/>
              <a:gd name="connsiteX45" fmla="*/ 4632122 w 4711700"/>
              <a:gd name="connsiteY45" fmla="*/ 770846 h 6858000"/>
              <a:gd name="connsiteX46" fmla="*/ 4470617 w 4711700"/>
              <a:gd name="connsiteY46" fmla="*/ 696730 h 6858000"/>
              <a:gd name="connsiteX47" fmla="*/ 4711700 w 4711700"/>
              <a:gd name="connsiteY47" fmla="*/ 863065 h 6858000"/>
              <a:gd name="connsiteX48" fmla="*/ 4711700 w 4711700"/>
              <a:gd name="connsiteY48" fmla="*/ 914720 h 6858000"/>
              <a:gd name="connsiteX49" fmla="*/ 4603048 w 4711700"/>
              <a:gd name="connsiteY49" fmla="*/ 839922 h 6858000"/>
              <a:gd name="connsiteX50" fmla="*/ 4142288 w 4711700"/>
              <a:gd name="connsiteY50" fmla="*/ 535814 h 6858000"/>
              <a:gd name="connsiteX51" fmla="*/ 4152390 w 4711700"/>
              <a:gd name="connsiteY51" fmla="*/ 537257 h 6858000"/>
              <a:gd name="connsiteX52" fmla="*/ 3551298 w 4711700"/>
              <a:gd name="connsiteY52" fmla="*/ 223360 h 6858000"/>
              <a:gd name="connsiteX53" fmla="*/ 4574496 w 4711700"/>
              <a:gd name="connsiteY53" fmla="*/ 1136433 h 6858000"/>
              <a:gd name="connsiteX54" fmla="*/ 4711700 w 4711700"/>
              <a:gd name="connsiteY54" fmla="*/ 1295940 h 6858000"/>
              <a:gd name="connsiteX55" fmla="*/ 4711700 w 4711700"/>
              <a:gd name="connsiteY55" fmla="*/ 1350804 h 6858000"/>
              <a:gd name="connsiteX56" fmla="*/ 4677851 w 4711700"/>
              <a:gd name="connsiteY56" fmla="*/ 1307689 h 6858000"/>
              <a:gd name="connsiteX57" fmla="*/ 4214448 w 4711700"/>
              <a:gd name="connsiteY57" fmla="*/ 820124 h 6858000"/>
              <a:gd name="connsiteX58" fmla="*/ 3417081 w 4711700"/>
              <a:gd name="connsiteY58" fmla="*/ 176457 h 6858000"/>
              <a:gd name="connsiteX59" fmla="*/ 3400484 w 4711700"/>
              <a:gd name="connsiteY59" fmla="*/ 173571 h 6858000"/>
              <a:gd name="connsiteX60" fmla="*/ 3400484 w 4711700"/>
              <a:gd name="connsiteY60" fmla="*/ 164912 h 6858000"/>
              <a:gd name="connsiteX61" fmla="*/ 3176517 w 4711700"/>
              <a:gd name="connsiteY61" fmla="*/ 19442 h 6858000"/>
              <a:gd name="connsiteX62" fmla="*/ 2910585 w 4711700"/>
              <a:gd name="connsiteY62" fmla="*/ 0 h 6858000"/>
              <a:gd name="connsiteX63" fmla="*/ 2962842 w 4711700"/>
              <a:gd name="connsiteY63" fmla="*/ 0 h 6858000"/>
              <a:gd name="connsiteX64" fmla="*/ 3038063 w 4711700"/>
              <a:gd name="connsiteY64" fmla="*/ 65828 h 6858000"/>
              <a:gd name="connsiteX65" fmla="*/ 4709840 w 4711700"/>
              <a:gd name="connsiteY65" fmla="*/ 2847195 h 6858000"/>
              <a:gd name="connsiteX66" fmla="*/ 4711700 w 4711700"/>
              <a:gd name="connsiteY66" fmla="*/ 2862364 h 6858000"/>
              <a:gd name="connsiteX67" fmla="*/ 4711700 w 4711700"/>
              <a:gd name="connsiteY67" fmla="*/ 3205908 h 6858000"/>
              <a:gd name="connsiteX68" fmla="*/ 4703886 w 4711700"/>
              <a:gd name="connsiteY68" fmla="*/ 3084842 h 6858000"/>
              <a:gd name="connsiteX69" fmla="*/ 3463984 w 4711700"/>
              <a:gd name="connsiteY69" fmla="*/ 540143 h 6858000"/>
              <a:gd name="connsiteX70" fmla="*/ 2967201 w 4711700"/>
              <a:gd name="connsiteY70" fmla="*/ 48497 h 6858000"/>
              <a:gd name="connsiteX71" fmla="*/ 2496042 w 4711700"/>
              <a:gd name="connsiteY71" fmla="*/ 0 h 6858000"/>
              <a:gd name="connsiteX72" fmla="*/ 2544370 w 4711700"/>
              <a:gd name="connsiteY72" fmla="*/ 0 h 6858000"/>
              <a:gd name="connsiteX73" fmla="*/ 2573903 w 4711700"/>
              <a:gd name="connsiteY73" fmla="*/ 33389 h 6858000"/>
              <a:gd name="connsiteX74" fmla="*/ 2740220 w 4711700"/>
              <a:gd name="connsiteY74" fmla="*/ 237793 h 6858000"/>
              <a:gd name="connsiteX75" fmla="*/ 3920758 w 4711700"/>
              <a:gd name="connsiteY75" fmla="*/ 3351495 h 6858000"/>
              <a:gd name="connsiteX76" fmla="*/ 2740220 w 4711700"/>
              <a:gd name="connsiteY76" fmla="*/ 6465199 h 6858000"/>
              <a:gd name="connsiteX77" fmla="*/ 2739498 w 4711700"/>
              <a:gd name="connsiteY77" fmla="*/ 6464478 h 6858000"/>
              <a:gd name="connsiteX78" fmla="*/ 2542084 w 4711700"/>
              <a:gd name="connsiteY78" fmla="*/ 6705267 h 6858000"/>
              <a:gd name="connsiteX79" fmla="*/ 2403944 w 4711700"/>
              <a:gd name="connsiteY79" fmla="*/ 6858000 h 6858000"/>
              <a:gd name="connsiteX80" fmla="*/ 2355645 w 4711700"/>
              <a:gd name="connsiteY80" fmla="*/ 6858000 h 6858000"/>
              <a:gd name="connsiteX81" fmla="*/ 2501021 w 4711700"/>
              <a:gd name="connsiteY81" fmla="*/ 6698569 h 6858000"/>
              <a:gd name="connsiteX82" fmla="*/ 2711356 w 4711700"/>
              <a:gd name="connsiteY82" fmla="*/ 6442829 h 6858000"/>
              <a:gd name="connsiteX83" fmla="*/ 3883956 w 4711700"/>
              <a:gd name="connsiteY83" fmla="*/ 3351495 h 6858000"/>
              <a:gd name="connsiteX84" fmla="*/ 2711356 w 4711700"/>
              <a:gd name="connsiteY84" fmla="*/ 260163 h 6858000"/>
              <a:gd name="connsiteX85" fmla="*/ 2534598 w 4711700"/>
              <a:gd name="connsiteY85" fmla="*/ 43333 h 6858000"/>
              <a:gd name="connsiteX86" fmla="*/ 1972022 w 4711700"/>
              <a:gd name="connsiteY86" fmla="*/ 0 h 6858000"/>
              <a:gd name="connsiteX87" fmla="*/ 2015655 w 4711700"/>
              <a:gd name="connsiteY87" fmla="*/ 0 h 6858000"/>
              <a:gd name="connsiteX88" fmla="*/ 2069898 w 4711700"/>
              <a:gd name="connsiteY88" fmla="*/ 82322 h 6858000"/>
              <a:gd name="connsiteX89" fmla="*/ 3090198 w 4711700"/>
              <a:gd name="connsiteY89" fmla="*/ 3358712 h 6858000"/>
              <a:gd name="connsiteX90" fmla="*/ 3088754 w 4711700"/>
              <a:gd name="connsiteY90" fmla="*/ 3358712 h 6858000"/>
              <a:gd name="connsiteX91" fmla="*/ 1988314 w 4711700"/>
              <a:gd name="connsiteY91" fmla="*/ 6756726 h 6858000"/>
              <a:gd name="connsiteX92" fmla="*/ 1915649 w 4711700"/>
              <a:gd name="connsiteY92" fmla="*/ 6858000 h 6858000"/>
              <a:gd name="connsiteX93" fmla="*/ 1874011 w 4711700"/>
              <a:gd name="connsiteY93" fmla="*/ 6858000 h 6858000"/>
              <a:gd name="connsiteX94" fmla="*/ 1958728 w 4711700"/>
              <a:gd name="connsiteY94" fmla="*/ 6736521 h 6858000"/>
              <a:gd name="connsiteX95" fmla="*/ 3053395 w 4711700"/>
              <a:gd name="connsiteY95" fmla="*/ 3358712 h 6858000"/>
              <a:gd name="connsiteX96" fmla="*/ 2039042 w 4711700"/>
              <a:gd name="connsiteY96" fmla="*/ 101809 h 6858000"/>
              <a:gd name="connsiteX97" fmla="*/ 1372759 w 4711700"/>
              <a:gd name="connsiteY97" fmla="*/ 0 h 6858000"/>
              <a:gd name="connsiteX98" fmla="*/ 1411030 w 4711700"/>
              <a:gd name="connsiteY98" fmla="*/ 0 h 6858000"/>
              <a:gd name="connsiteX99" fmla="*/ 1457169 w 4711700"/>
              <a:gd name="connsiteY99" fmla="*/ 87274 h 6858000"/>
              <a:gd name="connsiteX100" fmla="*/ 2260356 w 4711700"/>
              <a:gd name="connsiteY100" fmla="*/ 3365205 h 6858000"/>
              <a:gd name="connsiteX101" fmla="*/ 1417780 w 4711700"/>
              <a:gd name="connsiteY101" fmla="*/ 6715695 h 6858000"/>
              <a:gd name="connsiteX102" fmla="*/ 1341078 w 4711700"/>
              <a:gd name="connsiteY102" fmla="*/ 6858000 h 6858000"/>
              <a:gd name="connsiteX103" fmla="*/ 1303671 w 4711700"/>
              <a:gd name="connsiteY103" fmla="*/ 6858000 h 6858000"/>
              <a:gd name="connsiteX104" fmla="*/ 1380509 w 4711700"/>
              <a:gd name="connsiteY104" fmla="*/ 6714438 h 6858000"/>
              <a:gd name="connsiteX105" fmla="*/ 2224276 w 4711700"/>
              <a:gd name="connsiteY105" fmla="*/ 3365205 h 6858000"/>
              <a:gd name="connsiteX106" fmla="*/ 1419243 w 4711700"/>
              <a:gd name="connsiteY106" fmla="*/ 88531 h 6858000"/>
              <a:gd name="connsiteX107" fmla="*/ 723024 w 4711700"/>
              <a:gd name="connsiteY107" fmla="*/ 0 h 6858000"/>
              <a:gd name="connsiteX108" fmla="*/ 764516 w 4711700"/>
              <a:gd name="connsiteY108" fmla="*/ 0 h 6858000"/>
              <a:gd name="connsiteX109" fmla="*/ 830191 w 4711700"/>
              <a:gd name="connsiteY109" fmla="*/ 161235 h 6858000"/>
              <a:gd name="connsiteX110" fmla="*/ 1430516 w 4711700"/>
              <a:gd name="connsiteY110" fmla="*/ 3371700 h 6858000"/>
              <a:gd name="connsiteX111" fmla="*/ 724063 w 4711700"/>
              <a:gd name="connsiteY111" fmla="*/ 6835164 h 6858000"/>
              <a:gd name="connsiteX112" fmla="*/ 714043 w 4711700"/>
              <a:gd name="connsiteY112" fmla="*/ 6858000 h 6858000"/>
              <a:gd name="connsiteX113" fmla="*/ 672804 w 4711700"/>
              <a:gd name="connsiteY113" fmla="*/ 6858000 h 6858000"/>
              <a:gd name="connsiteX114" fmla="*/ 683248 w 4711700"/>
              <a:gd name="connsiteY114" fmla="*/ 6833990 h 6858000"/>
              <a:gd name="connsiteX115" fmla="*/ 1394436 w 4711700"/>
              <a:gd name="connsiteY115" fmla="*/ 3371700 h 6858000"/>
              <a:gd name="connsiteX116" fmla="*/ 789545 w 4711700"/>
              <a:gd name="connsiteY116" fmla="*/ 165091 h 6858000"/>
              <a:gd name="connsiteX117" fmla="*/ 34470 w 4711700"/>
              <a:gd name="connsiteY117" fmla="*/ 0 h 6858000"/>
              <a:gd name="connsiteX118" fmla="*/ 73778 w 4711700"/>
              <a:gd name="connsiteY118" fmla="*/ 0 h 6858000"/>
              <a:gd name="connsiteX119" fmla="*/ 79531 w 4711700"/>
              <a:gd name="connsiteY119" fmla="*/ 17015 h 6858000"/>
              <a:gd name="connsiteX120" fmla="*/ 600678 w 4711700"/>
              <a:gd name="connsiteY120" fmla="*/ 3378917 h 6858000"/>
              <a:gd name="connsiteX121" fmla="*/ 61608 w 4711700"/>
              <a:gd name="connsiteY121" fmla="*/ 6791700 h 6858000"/>
              <a:gd name="connsiteX122" fmla="*/ 38985 w 4711700"/>
              <a:gd name="connsiteY122" fmla="*/ 6858000 h 6858000"/>
              <a:gd name="connsiteX123" fmla="*/ 0 w 4711700"/>
              <a:gd name="connsiteY123" fmla="*/ 6858000 h 6858000"/>
              <a:gd name="connsiteX124" fmla="*/ 22908 w 4711700"/>
              <a:gd name="connsiteY124" fmla="*/ 6790607 h 6858000"/>
              <a:gd name="connsiteX125" fmla="*/ 564598 w 4711700"/>
              <a:gd name="connsiteY125" fmla="*/ 3378917 h 6858000"/>
              <a:gd name="connsiteX126" fmla="*/ 40563 w 4711700"/>
              <a:gd name="connsiteY126" fmla="*/ 1810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711700" h="6858000">
                <a:moveTo>
                  <a:pt x="4711700" y="5325905"/>
                </a:moveTo>
                <a:lnTo>
                  <a:pt x="4711700" y="5391006"/>
                </a:lnTo>
                <a:lnTo>
                  <a:pt x="4704808" y="5399555"/>
                </a:lnTo>
                <a:cubicBezTo>
                  <a:pt x="4409979" y="5749140"/>
                  <a:pt x="4076582" y="6052929"/>
                  <a:pt x="3764472" y="6295965"/>
                </a:cubicBezTo>
                <a:lnTo>
                  <a:pt x="3603154" y="6417638"/>
                </a:lnTo>
                <a:lnTo>
                  <a:pt x="3600368" y="6419017"/>
                </a:lnTo>
                <a:lnTo>
                  <a:pt x="3600368" y="6419739"/>
                </a:lnTo>
                <a:lnTo>
                  <a:pt x="3603154" y="6417638"/>
                </a:lnTo>
                <a:lnTo>
                  <a:pt x="3668908" y="6385071"/>
                </a:lnTo>
                <a:cubicBezTo>
                  <a:pt x="3859827" y="6284463"/>
                  <a:pt x="4244666" y="6049739"/>
                  <a:pt x="4340008" y="6010591"/>
                </a:cubicBezTo>
                <a:cubicBezTo>
                  <a:pt x="4439228" y="5947452"/>
                  <a:pt x="4542236" y="5878539"/>
                  <a:pt x="4647319" y="5803944"/>
                </a:cubicBezTo>
                <a:lnTo>
                  <a:pt x="4711700" y="5756906"/>
                </a:lnTo>
                <a:lnTo>
                  <a:pt x="4711700" y="5800336"/>
                </a:lnTo>
                <a:lnTo>
                  <a:pt x="4528344" y="5929051"/>
                </a:lnTo>
                <a:lnTo>
                  <a:pt x="4528344" y="5929773"/>
                </a:lnTo>
                <a:cubicBezTo>
                  <a:pt x="4579984" y="5906321"/>
                  <a:pt x="4635620" y="5880411"/>
                  <a:pt x="4694552" y="5852144"/>
                </a:cubicBezTo>
                <a:lnTo>
                  <a:pt x="4711700" y="5843682"/>
                </a:lnTo>
                <a:lnTo>
                  <a:pt x="4711700" y="5882657"/>
                </a:lnTo>
                <a:lnTo>
                  <a:pt x="4619018" y="5927033"/>
                </a:lnTo>
                <a:cubicBezTo>
                  <a:pt x="4517610" y="5974196"/>
                  <a:pt x="4428042" y="6013117"/>
                  <a:pt x="4354438" y="6043063"/>
                </a:cubicBezTo>
                <a:cubicBezTo>
                  <a:pt x="3968384" y="6288408"/>
                  <a:pt x="3632117" y="6455097"/>
                  <a:pt x="3476974" y="6507053"/>
                </a:cubicBezTo>
                <a:cubicBezTo>
                  <a:pt x="3284668" y="6640549"/>
                  <a:pt x="3110040" y="6745542"/>
                  <a:pt x="2969779" y="6818062"/>
                </a:cubicBezTo>
                <a:lnTo>
                  <a:pt x="2888238" y="6858000"/>
                </a:lnTo>
                <a:lnTo>
                  <a:pt x="2794044" y="6858000"/>
                </a:lnTo>
                <a:lnTo>
                  <a:pt x="2799890" y="6855274"/>
                </a:lnTo>
                <a:cubicBezTo>
                  <a:pt x="2996039" y="6758778"/>
                  <a:pt x="3429889" y="6484592"/>
                  <a:pt x="3448830" y="6478909"/>
                </a:cubicBezTo>
                <a:cubicBezTo>
                  <a:pt x="3688402" y="6312221"/>
                  <a:pt x="3954672" y="6101513"/>
                  <a:pt x="4214448" y="5856891"/>
                </a:cubicBezTo>
                <a:cubicBezTo>
                  <a:pt x="4365984" y="5713834"/>
                  <a:pt x="4524826" y="5550256"/>
                  <a:pt x="4677851" y="5369022"/>
                </a:cubicBezTo>
                <a:close/>
                <a:moveTo>
                  <a:pt x="4711700" y="3484095"/>
                </a:moveTo>
                <a:lnTo>
                  <a:pt x="4711700" y="3816053"/>
                </a:lnTo>
                <a:lnTo>
                  <a:pt x="4704243" y="3873577"/>
                </a:lnTo>
                <a:cubicBezTo>
                  <a:pt x="4496842" y="5083742"/>
                  <a:pt x="3621834" y="6130845"/>
                  <a:pt x="2895380" y="6750399"/>
                </a:cubicBezTo>
                <a:lnTo>
                  <a:pt x="2764462" y="6858000"/>
                </a:lnTo>
                <a:lnTo>
                  <a:pt x="2706432" y="6858000"/>
                </a:lnTo>
                <a:lnTo>
                  <a:pt x="2799171" y="6785323"/>
                </a:lnTo>
                <a:cubicBezTo>
                  <a:pt x="3012455" y="6609779"/>
                  <a:pt x="3241822" y="6395295"/>
                  <a:pt x="3463984" y="6149860"/>
                </a:cubicBezTo>
                <a:cubicBezTo>
                  <a:pt x="4368781" y="5150986"/>
                  <a:pt x="4648175" y="4249899"/>
                  <a:pt x="4703886" y="3605161"/>
                </a:cubicBezTo>
                <a:close/>
                <a:moveTo>
                  <a:pt x="3143956" y="0"/>
                </a:moveTo>
                <a:lnTo>
                  <a:pt x="3216472" y="0"/>
                </a:lnTo>
                <a:lnTo>
                  <a:pt x="3302324" y="53380"/>
                </a:lnTo>
                <a:cubicBezTo>
                  <a:pt x="3346962" y="82040"/>
                  <a:pt x="3392997" y="112505"/>
                  <a:pt x="3440172" y="144706"/>
                </a:cubicBezTo>
                <a:cubicBezTo>
                  <a:pt x="3567174" y="177900"/>
                  <a:pt x="3901996" y="336652"/>
                  <a:pt x="4297432" y="584160"/>
                </a:cubicBezTo>
                <a:cubicBezTo>
                  <a:pt x="4366345" y="610859"/>
                  <a:pt x="4454831" y="648067"/>
                  <a:pt x="4557817" y="694858"/>
                </a:cubicBezTo>
                <a:lnTo>
                  <a:pt x="4711700" y="767035"/>
                </a:lnTo>
                <a:lnTo>
                  <a:pt x="4711700" y="809707"/>
                </a:lnTo>
                <a:lnTo>
                  <a:pt x="4632122" y="770846"/>
                </a:lnTo>
                <a:cubicBezTo>
                  <a:pt x="4574313" y="743488"/>
                  <a:pt x="4520227" y="718739"/>
                  <a:pt x="4470617" y="696730"/>
                </a:cubicBezTo>
                <a:lnTo>
                  <a:pt x="4711700" y="863065"/>
                </a:lnTo>
                <a:lnTo>
                  <a:pt x="4711700" y="914720"/>
                </a:lnTo>
                <a:lnTo>
                  <a:pt x="4603048" y="839922"/>
                </a:lnTo>
                <a:cubicBezTo>
                  <a:pt x="4372862" y="683516"/>
                  <a:pt x="4142288" y="535814"/>
                  <a:pt x="4142288" y="535814"/>
                </a:cubicBezTo>
                <a:cubicBezTo>
                  <a:pt x="4144454" y="535814"/>
                  <a:pt x="4148783" y="537257"/>
                  <a:pt x="4152390" y="537257"/>
                </a:cubicBezTo>
                <a:cubicBezTo>
                  <a:pt x="3900553" y="386442"/>
                  <a:pt x="3687681" y="280367"/>
                  <a:pt x="3551298" y="223360"/>
                </a:cubicBezTo>
                <a:cubicBezTo>
                  <a:pt x="3876560" y="456076"/>
                  <a:pt x="4243223" y="768146"/>
                  <a:pt x="4574496" y="1136433"/>
                </a:cubicBezTo>
                <a:lnTo>
                  <a:pt x="4711700" y="1295940"/>
                </a:lnTo>
                <a:lnTo>
                  <a:pt x="4711700" y="1350804"/>
                </a:lnTo>
                <a:lnTo>
                  <a:pt x="4677851" y="1307689"/>
                </a:lnTo>
                <a:cubicBezTo>
                  <a:pt x="4524826" y="1126488"/>
                  <a:pt x="4365984" y="963001"/>
                  <a:pt x="4214448" y="820124"/>
                </a:cubicBezTo>
                <a:cubicBezTo>
                  <a:pt x="3943128" y="564677"/>
                  <a:pt x="3664590" y="346754"/>
                  <a:pt x="3417081" y="176457"/>
                </a:cubicBezTo>
                <a:cubicBezTo>
                  <a:pt x="3411308" y="175014"/>
                  <a:pt x="3404814" y="173571"/>
                  <a:pt x="3400484" y="173571"/>
                </a:cubicBezTo>
                <a:lnTo>
                  <a:pt x="3400484" y="164912"/>
                </a:lnTo>
                <a:cubicBezTo>
                  <a:pt x="3322010" y="111333"/>
                  <a:pt x="3246919" y="62715"/>
                  <a:pt x="3176517" y="19442"/>
                </a:cubicBezTo>
                <a:close/>
                <a:moveTo>
                  <a:pt x="2910585" y="0"/>
                </a:moveTo>
                <a:lnTo>
                  <a:pt x="2962842" y="0"/>
                </a:lnTo>
                <a:lnTo>
                  <a:pt x="3038063" y="65828"/>
                </a:lnTo>
                <a:cubicBezTo>
                  <a:pt x="3738411" y="701597"/>
                  <a:pt x="4524309" y="1702882"/>
                  <a:pt x="4709840" y="2847195"/>
                </a:cubicBezTo>
                <a:lnTo>
                  <a:pt x="4711700" y="2862364"/>
                </a:lnTo>
                <a:lnTo>
                  <a:pt x="4711700" y="3205908"/>
                </a:lnTo>
                <a:lnTo>
                  <a:pt x="4703886" y="3084842"/>
                </a:lnTo>
                <a:cubicBezTo>
                  <a:pt x="4648175" y="2440105"/>
                  <a:pt x="4368781" y="1539018"/>
                  <a:pt x="3463984" y="540143"/>
                </a:cubicBezTo>
                <a:cubicBezTo>
                  <a:pt x="3299189" y="358300"/>
                  <a:pt x="3130436" y="193302"/>
                  <a:pt x="2967201" y="48497"/>
                </a:cubicBezTo>
                <a:close/>
                <a:moveTo>
                  <a:pt x="2496042" y="0"/>
                </a:moveTo>
                <a:lnTo>
                  <a:pt x="2544370" y="0"/>
                </a:lnTo>
                <a:lnTo>
                  <a:pt x="2573903" y="33389"/>
                </a:lnTo>
                <a:cubicBezTo>
                  <a:pt x="2629815" y="99246"/>
                  <a:pt x="2685378" y="167437"/>
                  <a:pt x="2740220" y="237793"/>
                </a:cubicBezTo>
                <a:cubicBezTo>
                  <a:pt x="3181118" y="803527"/>
                  <a:pt x="3920758" y="1958809"/>
                  <a:pt x="3920758" y="3351495"/>
                </a:cubicBezTo>
                <a:cubicBezTo>
                  <a:pt x="3920758" y="4744184"/>
                  <a:pt x="3181118" y="5900187"/>
                  <a:pt x="2740220" y="6465199"/>
                </a:cubicBezTo>
                <a:lnTo>
                  <a:pt x="2739498" y="6464478"/>
                </a:lnTo>
                <a:cubicBezTo>
                  <a:pt x="2674554" y="6547823"/>
                  <a:pt x="2608528" y="6628191"/>
                  <a:pt x="2542084" y="6705267"/>
                </a:cubicBezTo>
                <a:lnTo>
                  <a:pt x="2403944" y="6858000"/>
                </a:lnTo>
                <a:lnTo>
                  <a:pt x="2355645" y="6858000"/>
                </a:lnTo>
                <a:lnTo>
                  <a:pt x="2501021" y="6698569"/>
                </a:lnTo>
                <a:cubicBezTo>
                  <a:pt x="2571050" y="6617772"/>
                  <a:pt x="2641361" y="6532488"/>
                  <a:pt x="2711356" y="6442829"/>
                </a:cubicBezTo>
                <a:cubicBezTo>
                  <a:pt x="3149368" y="5881426"/>
                  <a:pt x="3883956" y="4733359"/>
                  <a:pt x="3883956" y="3351495"/>
                </a:cubicBezTo>
                <a:cubicBezTo>
                  <a:pt x="3883956" y="1969633"/>
                  <a:pt x="3149368" y="821567"/>
                  <a:pt x="2711356" y="260163"/>
                </a:cubicBezTo>
                <a:cubicBezTo>
                  <a:pt x="2652546" y="184756"/>
                  <a:pt x="2593510" y="112460"/>
                  <a:pt x="2534598" y="43333"/>
                </a:cubicBezTo>
                <a:close/>
                <a:moveTo>
                  <a:pt x="1972022" y="0"/>
                </a:moveTo>
                <a:lnTo>
                  <a:pt x="2015655" y="0"/>
                </a:lnTo>
                <a:lnTo>
                  <a:pt x="2069898" y="82322"/>
                </a:lnTo>
                <a:cubicBezTo>
                  <a:pt x="2484518" y="727171"/>
                  <a:pt x="3090198" y="1916415"/>
                  <a:pt x="3090198" y="3358712"/>
                </a:cubicBezTo>
                <a:lnTo>
                  <a:pt x="3088754" y="3358712"/>
                </a:lnTo>
                <a:cubicBezTo>
                  <a:pt x="3088754" y="4897885"/>
                  <a:pt x="2399626" y="6148417"/>
                  <a:pt x="1988314" y="6756726"/>
                </a:cubicBezTo>
                <a:lnTo>
                  <a:pt x="1915649" y="6858000"/>
                </a:lnTo>
                <a:lnTo>
                  <a:pt x="1874011" y="6858000"/>
                </a:lnTo>
                <a:lnTo>
                  <a:pt x="1958728" y="6736521"/>
                </a:lnTo>
                <a:cubicBezTo>
                  <a:pt x="2367875" y="6131099"/>
                  <a:pt x="3053395" y="4887782"/>
                  <a:pt x="3053395" y="3358712"/>
                </a:cubicBezTo>
                <a:cubicBezTo>
                  <a:pt x="3053395" y="1925209"/>
                  <a:pt x="2450887" y="742857"/>
                  <a:pt x="2039042" y="101809"/>
                </a:cubicBezTo>
                <a:close/>
                <a:moveTo>
                  <a:pt x="1372759" y="0"/>
                </a:moveTo>
                <a:lnTo>
                  <a:pt x="1411030" y="0"/>
                </a:lnTo>
                <a:lnTo>
                  <a:pt x="1457169" y="87274"/>
                </a:lnTo>
                <a:cubicBezTo>
                  <a:pt x="1910702" y="977243"/>
                  <a:pt x="2260356" y="2097626"/>
                  <a:pt x="2260356" y="3365205"/>
                </a:cubicBezTo>
                <a:cubicBezTo>
                  <a:pt x="2260356" y="4632787"/>
                  <a:pt x="1890218" y="5805093"/>
                  <a:pt x="1417780" y="6715695"/>
                </a:cubicBezTo>
                <a:lnTo>
                  <a:pt x="1341078" y="6858000"/>
                </a:lnTo>
                <a:lnTo>
                  <a:pt x="1303671" y="6858000"/>
                </a:lnTo>
                <a:lnTo>
                  <a:pt x="1380509" y="6714438"/>
                </a:lnTo>
                <a:cubicBezTo>
                  <a:pt x="1852709" y="5796813"/>
                  <a:pt x="2224276" y="4600541"/>
                  <a:pt x="2224276" y="3365205"/>
                </a:cubicBezTo>
                <a:cubicBezTo>
                  <a:pt x="2224276" y="2129873"/>
                  <a:pt x="1872717" y="985525"/>
                  <a:pt x="1419243" y="88531"/>
                </a:cubicBezTo>
                <a:close/>
                <a:moveTo>
                  <a:pt x="723024" y="0"/>
                </a:moveTo>
                <a:lnTo>
                  <a:pt x="764516" y="0"/>
                </a:lnTo>
                <a:lnTo>
                  <a:pt x="830191" y="161235"/>
                </a:lnTo>
                <a:cubicBezTo>
                  <a:pt x="1130151" y="922906"/>
                  <a:pt x="1430516" y="2007876"/>
                  <a:pt x="1430516" y="3371700"/>
                </a:cubicBezTo>
                <a:cubicBezTo>
                  <a:pt x="1430516" y="4849176"/>
                  <a:pt x="1054662" y="6057981"/>
                  <a:pt x="724063" y="6835164"/>
                </a:cubicBezTo>
                <a:lnTo>
                  <a:pt x="714043" y="6858000"/>
                </a:lnTo>
                <a:lnTo>
                  <a:pt x="672804" y="6858000"/>
                </a:lnTo>
                <a:lnTo>
                  <a:pt x="683248" y="6833990"/>
                </a:lnTo>
                <a:cubicBezTo>
                  <a:pt x="1014294" y="6048087"/>
                  <a:pt x="1394436" y="4807549"/>
                  <a:pt x="1394436" y="3371700"/>
                </a:cubicBezTo>
                <a:cubicBezTo>
                  <a:pt x="1394436" y="2046302"/>
                  <a:pt x="1090418" y="937654"/>
                  <a:pt x="789545" y="165091"/>
                </a:cubicBezTo>
                <a:close/>
                <a:moveTo>
                  <a:pt x="34470" y="0"/>
                </a:moveTo>
                <a:lnTo>
                  <a:pt x="73778" y="0"/>
                </a:lnTo>
                <a:lnTo>
                  <a:pt x="79531" y="17015"/>
                </a:lnTo>
                <a:cubicBezTo>
                  <a:pt x="344392" y="825727"/>
                  <a:pt x="600678" y="1956553"/>
                  <a:pt x="600678" y="3378917"/>
                </a:cubicBezTo>
                <a:cubicBezTo>
                  <a:pt x="600678" y="4801281"/>
                  <a:pt x="332483" y="5971645"/>
                  <a:pt x="61608" y="6791700"/>
                </a:cubicBezTo>
                <a:lnTo>
                  <a:pt x="38985" y="6858000"/>
                </a:lnTo>
                <a:lnTo>
                  <a:pt x="0" y="6858000"/>
                </a:lnTo>
                <a:lnTo>
                  <a:pt x="22908" y="6790607"/>
                </a:lnTo>
                <a:cubicBezTo>
                  <a:pt x="294497" y="5964426"/>
                  <a:pt x="564598" y="4773139"/>
                  <a:pt x="564598" y="3378917"/>
                </a:cubicBezTo>
                <a:cubicBezTo>
                  <a:pt x="564598" y="1984696"/>
                  <a:pt x="305931" y="832946"/>
                  <a:pt x="40563" y="18108"/>
                </a:cubicBezTo>
                <a:close/>
              </a:path>
            </a:pathLst>
          </a:custGeom>
          <a:gradFill flip="none" rotWithShape="1">
            <a:gsLst>
              <a:gs pos="0">
                <a:srgbClr val="0D004D"/>
              </a:gs>
              <a:gs pos="82000">
                <a:srgbClr val="512EAB"/>
              </a:gs>
            </a:gsLst>
            <a:lin ang="0" scaled="1"/>
            <a:tileRect/>
          </a:gradFill>
          <a:ln w="20455" cap="flat">
            <a:noFill/>
            <a:prstDash val="solid"/>
            <a:miter/>
          </a:ln>
        </p:spPr>
        <p:txBody>
          <a:bodyPr wrap="square" rtlCol="0" anchor="ctr">
            <a:noAutofit/>
          </a:bodyPr>
          <a:lstStyle/>
          <a:p>
            <a:endParaRPr lang="en-US" sz="1350" noProof="0"/>
          </a:p>
        </p:txBody>
      </p:sp>
      <p:pic>
        <p:nvPicPr>
          <p:cNvPr id="5" name="Pearson Logo" descr="Pearson Logo">
            <a:extLst>
              <a:ext uri="{FF2B5EF4-FFF2-40B4-BE49-F238E27FC236}">
                <a16:creationId xmlns:a16="http://schemas.microsoft.com/office/drawing/2014/main" id="{06A16491-DE03-3F8C-70FD-66DE812AAF07}"/>
              </a:ext>
              <a:ext uri="{C183D7F6-B498-43B3-948B-1728B52AA6E4}">
                <adec:decorative xmlns:adec="http://schemas.microsoft.com/office/drawing/2017/decorative" val="0"/>
              </a:ext>
            </a:extLst>
          </p:cNvPr>
          <p:cNvPicPr>
            <a:picLocks noGrp="1" noRot="1" noChangeAspect="1" noMove="1" noResize="1" noEditPoints="1" noAdjustHandles="1" noChangeArrowheads="1" noChangeShapeType="1" noCrop="1"/>
          </p:cNvPicPr>
          <p:nvPr userDrawn="1"/>
        </p:nvPicPr>
        <p:blipFill>
          <a:blip>
            <a:extLst>
              <a:ext uri="{96DAC541-7B7A-43D3-8B79-37D633B846F1}">
                <asvg:svgBlip xmlns:asvg="http://schemas.microsoft.com/office/drawing/2016/SVG/main" r:embed="rId2"/>
              </a:ext>
            </a:extLst>
          </a:blip>
          <a:stretch>
            <a:fillRect/>
          </a:stretch>
        </p:blipFill>
        <p:spPr>
          <a:xfrm>
            <a:off x="544512" y="552456"/>
            <a:ext cx="2276856" cy="455371"/>
          </a:xfrm>
          <a:prstGeom prst="rect">
            <a:avLst/>
          </a:prstGeom>
        </p:spPr>
      </p:pic>
      <p:sp>
        <p:nvSpPr>
          <p:cNvPr id="2" name="Title">
            <a:extLst>
              <a:ext uri="{FF2B5EF4-FFF2-40B4-BE49-F238E27FC236}">
                <a16:creationId xmlns:a16="http://schemas.microsoft.com/office/drawing/2014/main" id="{2F08166A-83F0-2554-8E7D-B4BAD344F028}"/>
              </a:ext>
            </a:extLst>
          </p:cNvPr>
          <p:cNvSpPr>
            <a:spLocks noGrp="1"/>
          </p:cNvSpPr>
          <p:nvPr>
            <p:ph type="ctrTitle" hasCustomPrompt="1"/>
          </p:nvPr>
        </p:nvSpPr>
        <p:spPr bwMode="white">
          <a:xfrm>
            <a:off x="542924" y="1646237"/>
            <a:ext cx="6419088" cy="3187020"/>
          </a:xfrm>
        </p:spPr>
        <p:txBody>
          <a:bodyPr anchor="b"/>
          <a:lstStyle>
            <a:lvl1pPr algn="l">
              <a:defRPr sz="4500" b="1">
                <a:solidFill>
                  <a:schemeClr val="tx2"/>
                </a:solidFill>
                <a:latin typeface="+mn-lt"/>
              </a:defRPr>
            </a:lvl1pPr>
          </a:lstStyle>
          <a:p>
            <a:r>
              <a:rPr lang="en-US" noProof="0"/>
              <a:t>Place title here, maximum three lines lorem</a:t>
            </a:r>
          </a:p>
        </p:txBody>
      </p:sp>
      <p:sp>
        <p:nvSpPr>
          <p:cNvPr id="3" name="Subtitle">
            <a:extLst>
              <a:ext uri="{FF2B5EF4-FFF2-40B4-BE49-F238E27FC236}">
                <a16:creationId xmlns:a16="http://schemas.microsoft.com/office/drawing/2014/main" id="{8879E363-BBA4-E8FB-32B0-B30CAED83B60}"/>
              </a:ext>
            </a:extLst>
          </p:cNvPr>
          <p:cNvSpPr>
            <a:spLocks noGrp="1"/>
          </p:cNvSpPr>
          <p:nvPr>
            <p:ph type="subTitle" idx="1" hasCustomPrompt="1"/>
          </p:nvPr>
        </p:nvSpPr>
        <p:spPr bwMode="white">
          <a:xfrm>
            <a:off x="542927" y="5212676"/>
            <a:ext cx="5484812" cy="1097643"/>
          </a:xfrm>
        </p:spPr>
        <p:txBody>
          <a:bodyPr anchor="b">
            <a:normAutofit/>
          </a:bodyPr>
          <a:lstStyle>
            <a:lvl1pPr marL="0" indent="0" algn="l">
              <a:spcBef>
                <a:spcPts val="0"/>
              </a:spcBef>
              <a:buNone/>
              <a:defRPr sz="1200">
                <a:solidFill>
                  <a:schemeClr val="tx2"/>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noProof="0"/>
              <a:t>Place subtitle here</a:t>
            </a:r>
          </a:p>
        </p:txBody>
      </p:sp>
    </p:spTree>
    <p:extLst>
      <p:ext uri="{BB962C8B-B14F-4D97-AF65-F5344CB8AC3E}">
        <p14:creationId xmlns:p14="http://schemas.microsoft.com/office/powerpoint/2010/main" val="450875101"/>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6B189-DE52-13B2-2239-E50DF1AA27E6}"/>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9B30560A-4F1F-BC6B-54A0-00E76F44C250}"/>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FACA4062-F1C9-3BA3-DB08-B5A918E08101}"/>
              </a:ext>
            </a:extLst>
          </p:cNvPr>
          <p:cNvSpPr>
            <a:spLocks noGrp="1"/>
          </p:cNvSpPr>
          <p:nvPr>
            <p:ph type="dt" sz="half" idx="10"/>
          </p:nvPr>
        </p:nvSpPr>
        <p:spPr/>
        <p:txBody>
          <a:bodyPr/>
          <a:lstStyle/>
          <a:p>
            <a:fld id="{D2DE6E9B-0739-4388-83B5-9D45AAE6FF0B}" type="datetimeFigureOut">
              <a:rPr lang="en-US" smtClean="0"/>
              <a:t>5/26/2026</a:t>
            </a:fld>
            <a:endParaRPr lang="en-US"/>
          </a:p>
        </p:txBody>
      </p:sp>
      <p:sp>
        <p:nvSpPr>
          <p:cNvPr id="5" name="Footer Placeholder 4">
            <a:extLst>
              <a:ext uri="{FF2B5EF4-FFF2-40B4-BE49-F238E27FC236}">
                <a16:creationId xmlns:a16="http://schemas.microsoft.com/office/drawing/2014/main" id="{0ED5EE13-0D97-7BAB-8DDB-C1B79A1C21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EC3E0C-2B1F-50A7-C3C2-C5C21AAC3662}"/>
              </a:ext>
            </a:extLst>
          </p:cNvPr>
          <p:cNvSpPr>
            <a:spLocks noGrp="1"/>
          </p:cNvSpPr>
          <p:nvPr>
            <p:ph type="sldNum" sz="quarter" idx="12"/>
          </p:nvPr>
        </p:nvSpPr>
        <p:spPr/>
        <p:txBody>
          <a:bodyPr/>
          <a:lstStyle/>
          <a:p>
            <a:pPr>
              <a:defRPr/>
            </a:pPr>
            <a:fld id="{6463A42E-212B-47B8-BACC-5EBEC80F9D5F}" type="slidenum">
              <a:rPr lang="en-US" altLang="en-US" smtClean="0"/>
              <a:pPr>
                <a:defRPr/>
              </a:pPr>
              <a:t>‹#›</a:t>
            </a:fld>
            <a:endParaRPr lang="en-US" altLang="en-US"/>
          </a:p>
        </p:txBody>
      </p:sp>
    </p:spTree>
    <p:extLst>
      <p:ext uri="{BB962C8B-B14F-4D97-AF65-F5344CB8AC3E}">
        <p14:creationId xmlns:p14="http://schemas.microsoft.com/office/powerpoint/2010/main" val="2093782396"/>
      </p:ext>
    </p:extLst>
  </p:cSld>
  <p:clrMapOvr>
    <a:masterClrMapping/>
  </p:clrMapOvr>
  <p:transition spd="med">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BCE29-6259-1336-0147-832696E09F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9135D8F-C28B-E250-1134-9FA3DC849D8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D22315-4920-B7ED-A5E2-E331671C7BD3}"/>
              </a:ext>
            </a:extLst>
          </p:cNvPr>
          <p:cNvSpPr>
            <a:spLocks noGrp="1"/>
          </p:cNvSpPr>
          <p:nvPr>
            <p:ph type="dt" sz="half" idx="10"/>
          </p:nvPr>
        </p:nvSpPr>
        <p:spPr/>
        <p:txBody>
          <a:bodyPr/>
          <a:lstStyle/>
          <a:p>
            <a:fld id="{D2DE6E9B-0739-4388-83B5-9D45AAE6FF0B}" type="datetimeFigureOut">
              <a:rPr lang="en-US" smtClean="0"/>
              <a:t>5/26/2026</a:t>
            </a:fld>
            <a:endParaRPr lang="en-US"/>
          </a:p>
        </p:txBody>
      </p:sp>
      <p:sp>
        <p:nvSpPr>
          <p:cNvPr id="5" name="Footer Placeholder 4">
            <a:extLst>
              <a:ext uri="{FF2B5EF4-FFF2-40B4-BE49-F238E27FC236}">
                <a16:creationId xmlns:a16="http://schemas.microsoft.com/office/drawing/2014/main" id="{7C87F5A6-DD07-5D86-C880-DC1D290BEE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F91E5D-3383-5E47-059C-26CC9AD62B66}"/>
              </a:ext>
            </a:extLst>
          </p:cNvPr>
          <p:cNvSpPr>
            <a:spLocks noGrp="1"/>
          </p:cNvSpPr>
          <p:nvPr>
            <p:ph type="sldNum" sz="quarter" idx="12"/>
          </p:nvPr>
        </p:nvSpPr>
        <p:spPr/>
        <p:txBody>
          <a:bodyPr/>
          <a:lstStyle/>
          <a:p>
            <a:pPr>
              <a:defRPr/>
            </a:pPr>
            <a:fld id="{0C39F4C5-E266-452E-A397-EA75A4CA2A69}" type="slidenum">
              <a:rPr lang="en-US" altLang="en-US" smtClean="0"/>
              <a:pPr>
                <a:defRPr/>
              </a:pPr>
              <a:t>‹#›</a:t>
            </a:fld>
            <a:endParaRPr lang="en-US" altLang="en-US"/>
          </a:p>
        </p:txBody>
      </p:sp>
    </p:spTree>
    <p:extLst>
      <p:ext uri="{BB962C8B-B14F-4D97-AF65-F5344CB8AC3E}">
        <p14:creationId xmlns:p14="http://schemas.microsoft.com/office/powerpoint/2010/main" val="566109692"/>
      </p:ext>
    </p:extLst>
  </p:cSld>
  <p:clrMapOvr>
    <a:masterClrMapping/>
  </p:clrMapOvr>
  <p:transition spd="med">
    <p:dissolv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48EB4-463E-7943-A4AA-A7576115EEE1}"/>
              </a:ext>
            </a:extLst>
          </p:cNvPr>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1665EBFB-AE7B-1352-FA3C-303543BE6F6A}"/>
              </a:ext>
            </a:extLst>
          </p:cNvPr>
          <p:cNvSpPr>
            <a:spLocks noGrp="1"/>
          </p:cNvSpPr>
          <p:nvPr>
            <p:ph type="body" idx="1"/>
          </p:nvPr>
        </p:nvSpPr>
        <p:spPr>
          <a:xfrm>
            <a:off x="831851" y="4589465"/>
            <a:ext cx="10515600" cy="150018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B0FCE71-9316-B080-E379-E4CFE6EC323E}"/>
              </a:ext>
            </a:extLst>
          </p:cNvPr>
          <p:cNvSpPr>
            <a:spLocks noGrp="1"/>
          </p:cNvSpPr>
          <p:nvPr>
            <p:ph type="dt" sz="half" idx="10"/>
          </p:nvPr>
        </p:nvSpPr>
        <p:spPr/>
        <p:txBody>
          <a:bodyPr/>
          <a:lstStyle/>
          <a:p>
            <a:fld id="{D2DE6E9B-0739-4388-83B5-9D45AAE6FF0B}" type="datetimeFigureOut">
              <a:rPr lang="en-US" smtClean="0"/>
              <a:t>5/26/2026</a:t>
            </a:fld>
            <a:endParaRPr lang="en-US"/>
          </a:p>
        </p:txBody>
      </p:sp>
      <p:sp>
        <p:nvSpPr>
          <p:cNvPr id="5" name="Footer Placeholder 4">
            <a:extLst>
              <a:ext uri="{FF2B5EF4-FFF2-40B4-BE49-F238E27FC236}">
                <a16:creationId xmlns:a16="http://schemas.microsoft.com/office/drawing/2014/main" id="{05CF47F1-B23D-D720-25EE-E33F3CF4B2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595C2F-257B-8F96-AB68-88D2306EFA40}"/>
              </a:ext>
            </a:extLst>
          </p:cNvPr>
          <p:cNvSpPr>
            <a:spLocks noGrp="1"/>
          </p:cNvSpPr>
          <p:nvPr>
            <p:ph type="sldNum" sz="quarter" idx="12"/>
          </p:nvPr>
        </p:nvSpPr>
        <p:spPr/>
        <p:txBody>
          <a:bodyPr/>
          <a:lstStyle/>
          <a:p>
            <a:pPr>
              <a:defRPr/>
            </a:pPr>
            <a:fld id="{13309B95-87AE-4B62-B42E-57D23B904D80}" type="slidenum">
              <a:rPr lang="en-US" altLang="en-US" smtClean="0"/>
              <a:pPr>
                <a:defRPr/>
              </a:pPr>
              <a:t>‹#›</a:t>
            </a:fld>
            <a:endParaRPr lang="en-US" altLang="en-US"/>
          </a:p>
        </p:txBody>
      </p:sp>
    </p:spTree>
    <p:extLst>
      <p:ext uri="{BB962C8B-B14F-4D97-AF65-F5344CB8AC3E}">
        <p14:creationId xmlns:p14="http://schemas.microsoft.com/office/powerpoint/2010/main" val="1767216862"/>
      </p:ext>
    </p:extLst>
  </p:cSld>
  <p:clrMapOvr>
    <a:masterClrMapping/>
  </p:clrMapOvr>
  <p:transition spd="med">
    <p:dissolv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6F45F-EB95-EF20-B9B6-B0B4ECD384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5569D4-5268-A619-0A0A-00C53585141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A4A50C6-A1E0-6626-9D1C-DFB7BA1B80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811341D-F51B-43F1-2957-D5E0A7EB9BE4}"/>
              </a:ext>
            </a:extLst>
          </p:cNvPr>
          <p:cNvSpPr>
            <a:spLocks noGrp="1"/>
          </p:cNvSpPr>
          <p:nvPr>
            <p:ph type="dt" sz="half" idx="10"/>
          </p:nvPr>
        </p:nvSpPr>
        <p:spPr/>
        <p:txBody>
          <a:bodyPr/>
          <a:lstStyle/>
          <a:p>
            <a:fld id="{D2DE6E9B-0739-4388-83B5-9D45AAE6FF0B}" type="datetimeFigureOut">
              <a:rPr lang="en-US" smtClean="0"/>
              <a:t>5/26/2026</a:t>
            </a:fld>
            <a:endParaRPr lang="en-US"/>
          </a:p>
        </p:txBody>
      </p:sp>
      <p:sp>
        <p:nvSpPr>
          <p:cNvPr id="6" name="Footer Placeholder 5">
            <a:extLst>
              <a:ext uri="{FF2B5EF4-FFF2-40B4-BE49-F238E27FC236}">
                <a16:creationId xmlns:a16="http://schemas.microsoft.com/office/drawing/2014/main" id="{8E168801-D09D-17C1-BCE2-4E8E563C976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B954D5-8360-1CF5-881D-6F8EC9FA0AAA}"/>
              </a:ext>
            </a:extLst>
          </p:cNvPr>
          <p:cNvSpPr>
            <a:spLocks noGrp="1"/>
          </p:cNvSpPr>
          <p:nvPr>
            <p:ph type="sldNum" sz="quarter" idx="12"/>
          </p:nvPr>
        </p:nvSpPr>
        <p:spPr/>
        <p:txBody>
          <a:bodyPr/>
          <a:lstStyle/>
          <a:p>
            <a:pPr>
              <a:defRPr/>
            </a:pPr>
            <a:fld id="{97922269-19D1-473F-A114-9A0EF5B115B3}" type="slidenum">
              <a:rPr lang="en-US" altLang="en-US" smtClean="0"/>
              <a:pPr>
                <a:defRPr/>
              </a:pPr>
              <a:t>‹#›</a:t>
            </a:fld>
            <a:endParaRPr lang="en-US" altLang="en-US"/>
          </a:p>
        </p:txBody>
      </p:sp>
    </p:spTree>
    <p:extLst>
      <p:ext uri="{BB962C8B-B14F-4D97-AF65-F5344CB8AC3E}">
        <p14:creationId xmlns:p14="http://schemas.microsoft.com/office/powerpoint/2010/main" val="1816063717"/>
      </p:ext>
    </p:extLst>
  </p:cSld>
  <p:clrMapOvr>
    <a:masterClrMapping/>
  </p:clrMapOvr>
  <p:transition spd="med">
    <p:dissolv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4DBA6-6DD0-83E4-31D0-0655D9A4C1BA}"/>
              </a:ext>
            </a:extLst>
          </p:cNvPr>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726FA74-CB24-A287-8046-85EEDEA7DEEA}"/>
              </a:ext>
            </a:extLst>
          </p:cNvPr>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8AE58A4D-8D4D-DBB7-1373-E6A16E4F825B}"/>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9A9D1A1-EDD6-59F5-18BC-1B8562CA1997}"/>
              </a:ext>
            </a:extLst>
          </p:cNvPr>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8501D672-E4CD-4E09-9F0E-8A7147C3C5BF}"/>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D9BAB3-1904-8DE6-950D-48F00C110B5E}"/>
              </a:ext>
            </a:extLst>
          </p:cNvPr>
          <p:cNvSpPr>
            <a:spLocks noGrp="1"/>
          </p:cNvSpPr>
          <p:nvPr>
            <p:ph type="dt" sz="half" idx="10"/>
          </p:nvPr>
        </p:nvSpPr>
        <p:spPr/>
        <p:txBody>
          <a:bodyPr/>
          <a:lstStyle/>
          <a:p>
            <a:fld id="{D2DE6E9B-0739-4388-83B5-9D45AAE6FF0B}" type="datetimeFigureOut">
              <a:rPr lang="en-US" smtClean="0"/>
              <a:t>5/26/2026</a:t>
            </a:fld>
            <a:endParaRPr lang="en-US"/>
          </a:p>
        </p:txBody>
      </p:sp>
      <p:sp>
        <p:nvSpPr>
          <p:cNvPr id="8" name="Footer Placeholder 7">
            <a:extLst>
              <a:ext uri="{FF2B5EF4-FFF2-40B4-BE49-F238E27FC236}">
                <a16:creationId xmlns:a16="http://schemas.microsoft.com/office/drawing/2014/main" id="{5E4298CE-CE3A-0063-7829-2C5C8D00B6E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512AB96-0313-2092-899A-4D20728B599D}"/>
              </a:ext>
            </a:extLst>
          </p:cNvPr>
          <p:cNvSpPr>
            <a:spLocks noGrp="1"/>
          </p:cNvSpPr>
          <p:nvPr>
            <p:ph type="sldNum" sz="quarter" idx="12"/>
          </p:nvPr>
        </p:nvSpPr>
        <p:spPr/>
        <p:txBody>
          <a:bodyPr/>
          <a:lstStyle/>
          <a:p>
            <a:pPr>
              <a:defRPr/>
            </a:pPr>
            <a:fld id="{411D5563-CDEF-419B-8EB9-751A00D86294}" type="slidenum">
              <a:rPr lang="en-US" altLang="en-US" smtClean="0"/>
              <a:pPr>
                <a:defRPr/>
              </a:pPr>
              <a:t>‹#›</a:t>
            </a:fld>
            <a:endParaRPr lang="en-US" altLang="en-US"/>
          </a:p>
        </p:txBody>
      </p:sp>
    </p:spTree>
    <p:extLst>
      <p:ext uri="{BB962C8B-B14F-4D97-AF65-F5344CB8AC3E}">
        <p14:creationId xmlns:p14="http://schemas.microsoft.com/office/powerpoint/2010/main" val="2510294146"/>
      </p:ext>
    </p:extLst>
  </p:cSld>
  <p:clrMapOvr>
    <a:masterClrMapping/>
  </p:clrMapOvr>
  <p:transition spd="med">
    <p:dissolv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A684B-E934-7F3C-D132-B64395E7E39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47BB6EE-43CB-06EF-CD4F-D541D3876686}"/>
              </a:ext>
            </a:extLst>
          </p:cNvPr>
          <p:cNvSpPr>
            <a:spLocks noGrp="1"/>
          </p:cNvSpPr>
          <p:nvPr>
            <p:ph type="dt" sz="half" idx="10"/>
          </p:nvPr>
        </p:nvSpPr>
        <p:spPr/>
        <p:txBody>
          <a:bodyPr/>
          <a:lstStyle/>
          <a:p>
            <a:fld id="{D2DE6E9B-0739-4388-83B5-9D45AAE6FF0B}" type="datetimeFigureOut">
              <a:rPr lang="en-US" smtClean="0"/>
              <a:t>5/26/2026</a:t>
            </a:fld>
            <a:endParaRPr lang="en-US"/>
          </a:p>
        </p:txBody>
      </p:sp>
      <p:sp>
        <p:nvSpPr>
          <p:cNvPr id="4" name="Footer Placeholder 3">
            <a:extLst>
              <a:ext uri="{FF2B5EF4-FFF2-40B4-BE49-F238E27FC236}">
                <a16:creationId xmlns:a16="http://schemas.microsoft.com/office/drawing/2014/main" id="{41F3AE48-68D2-44DA-D59A-96C2F979B67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A95B6AB-3F01-3010-0CDC-DE634B861237}"/>
              </a:ext>
            </a:extLst>
          </p:cNvPr>
          <p:cNvSpPr>
            <a:spLocks noGrp="1"/>
          </p:cNvSpPr>
          <p:nvPr>
            <p:ph type="sldNum" sz="quarter" idx="12"/>
          </p:nvPr>
        </p:nvSpPr>
        <p:spPr/>
        <p:txBody>
          <a:bodyPr/>
          <a:lstStyle/>
          <a:p>
            <a:pPr>
              <a:defRPr/>
            </a:pPr>
            <a:fld id="{C3B84C0B-336E-4D45-AB6A-3CA7B7766671}" type="slidenum">
              <a:rPr lang="en-US" altLang="en-US" smtClean="0"/>
              <a:pPr>
                <a:defRPr/>
              </a:pPr>
              <a:t>‹#›</a:t>
            </a:fld>
            <a:endParaRPr lang="en-US" altLang="en-US"/>
          </a:p>
        </p:txBody>
      </p:sp>
    </p:spTree>
    <p:extLst>
      <p:ext uri="{BB962C8B-B14F-4D97-AF65-F5344CB8AC3E}">
        <p14:creationId xmlns:p14="http://schemas.microsoft.com/office/powerpoint/2010/main" val="625770653"/>
      </p:ext>
    </p:extLst>
  </p:cSld>
  <p:clrMapOvr>
    <a:masterClrMapping/>
  </p:clrMapOvr>
  <p:transition spd="med">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D526365-FDC9-A2E0-F8A4-AACA1FFCE7FF}"/>
              </a:ext>
            </a:extLst>
          </p:cNvPr>
          <p:cNvSpPr>
            <a:spLocks noGrp="1"/>
          </p:cNvSpPr>
          <p:nvPr>
            <p:ph type="dt" sz="half" idx="10"/>
          </p:nvPr>
        </p:nvSpPr>
        <p:spPr/>
        <p:txBody>
          <a:bodyPr/>
          <a:lstStyle/>
          <a:p>
            <a:fld id="{D2DE6E9B-0739-4388-83B5-9D45AAE6FF0B}" type="datetimeFigureOut">
              <a:rPr lang="en-US" smtClean="0"/>
              <a:t>5/26/2026</a:t>
            </a:fld>
            <a:endParaRPr lang="en-US"/>
          </a:p>
        </p:txBody>
      </p:sp>
      <p:sp>
        <p:nvSpPr>
          <p:cNvPr id="3" name="Footer Placeholder 2">
            <a:extLst>
              <a:ext uri="{FF2B5EF4-FFF2-40B4-BE49-F238E27FC236}">
                <a16:creationId xmlns:a16="http://schemas.microsoft.com/office/drawing/2014/main" id="{D2BD2B31-5A13-2329-15AD-50E8AF25150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295377A-E22D-7370-F49E-894C5E359DD2}"/>
              </a:ext>
            </a:extLst>
          </p:cNvPr>
          <p:cNvSpPr>
            <a:spLocks noGrp="1"/>
          </p:cNvSpPr>
          <p:nvPr>
            <p:ph type="sldNum" sz="quarter" idx="12"/>
          </p:nvPr>
        </p:nvSpPr>
        <p:spPr/>
        <p:txBody>
          <a:bodyPr/>
          <a:lstStyle/>
          <a:p>
            <a:pPr>
              <a:defRPr/>
            </a:pPr>
            <a:fld id="{A7D86CAB-ADD6-49EF-A07F-C1525DA39907}" type="slidenum">
              <a:rPr lang="en-US" altLang="en-US" smtClean="0"/>
              <a:pPr>
                <a:defRPr/>
              </a:pPr>
              <a:t>‹#›</a:t>
            </a:fld>
            <a:endParaRPr lang="en-US" altLang="en-US"/>
          </a:p>
        </p:txBody>
      </p:sp>
    </p:spTree>
    <p:extLst>
      <p:ext uri="{BB962C8B-B14F-4D97-AF65-F5344CB8AC3E}">
        <p14:creationId xmlns:p14="http://schemas.microsoft.com/office/powerpoint/2010/main" val="3677643546"/>
      </p:ext>
    </p:extLst>
  </p:cSld>
  <p:clrMapOvr>
    <a:masterClrMapping/>
  </p:clrMapOvr>
  <p:transition spd="med">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95C4E-6754-8817-4A5C-51022E064E8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FD5816-A23A-50AB-A2C9-50A5DBDA04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5BFF2D-E420-2300-60E5-DC59CC6A0899}"/>
              </a:ext>
            </a:extLst>
          </p:cNvPr>
          <p:cNvSpPr>
            <a:spLocks noGrp="1"/>
          </p:cNvSpPr>
          <p:nvPr>
            <p:ph type="dt" sz="half" idx="10"/>
          </p:nvPr>
        </p:nvSpPr>
        <p:spPr/>
        <p:txBody>
          <a:bodyPr/>
          <a:lstStyle/>
          <a:p>
            <a:fld id="{906F4E1C-F6C0-4396-96AF-5662C544681B}" type="datetimeFigureOut">
              <a:rPr lang="en-US" smtClean="0"/>
              <a:t>5/26/2026</a:t>
            </a:fld>
            <a:endParaRPr lang="en-US"/>
          </a:p>
        </p:txBody>
      </p:sp>
      <p:sp>
        <p:nvSpPr>
          <p:cNvPr id="5" name="Footer Placeholder 4">
            <a:extLst>
              <a:ext uri="{FF2B5EF4-FFF2-40B4-BE49-F238E27FC236}">
                <a16:creationId xmlns:a16="http://schemas.microsoft.com/office/drawing/2014/main" id="{2DA27061-9582-9770-D0DF-048512291D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0ABA26-C1F5-D408-6C28-A79712D369F5}"/>
              </a:ext>
            </a:extLst>
          </p:cNvPr>
          <p:cNvSpPr>
            <a:spLocks noGrp="1"/>
          </p:cNvSpPr>
          <p:nvPr>
            <p:ph type="sldNum" sz="quarter" idx="12"/>
          </p:nvPr>
        </p:nvSpPr>
        <p:spPr/>
        <p:txBody>
          <a:bodyPr/>
          <a:lstStyle/>
          <a:p>
            <a:pPr>
              <a:defRPr/>
            </a:pPr>
            <a:fld id="{BBFBD39D-2C3C-446D-ADB8-16DA0D644BAB}" type="slidenum">
              <a:rPr lang="en-US" altLang="en-US" smtClean="0"/>
              <a:pPr>
                <a:defRPr/>
              </a:pPr>
              <a:t>‹#›</a:t>
            </a:fld>
            <a:endParaRPr lang="en-US" altLang="en-US"/>
          </a:p>
        </p:txBody>
      </p:sp>
    </p:spTree>
    <p:extLst>
      <p:ext uri="{BB962C8B-B14F-4D97-AF65-F5344CB8AC3E}">
        <p14:creationId xmlns:p14="http://schemas.microsoft.com/office/powerpoint/2010/main" val="392200028"/>
      </p:ext>
    </p:extLst>
  </p:cSld>
  <p:clrMapOvr>
    <a:masterClrMapping/>
  </p:clrMapOvr>
  <p:transition spd="med">
    <p:dissolv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6A411-A2BC-5F62-5B76-725F0E795109}"/>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FFDF6B91-F5DE-B4EF-84F8-408C2FD0FF7F}"/>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90E9322-03DD-A08C-C16A-D1ECAFC0ED3D}"/>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5C32512-E4F5-0598-07C7-C5CF454DD1B4}"/>
              </a:ext>
            </a:extLst>
          </p:cNvPr>
          <p:cNvSpPr>
            <a:spLocks noGrp="1"/>
          </p:cNvSpPr>
          <p:nvPr>
            <p:ph type="dt" sz="half" idx="10"/>
          </p:nvPr>
        </p:nvSpPr>
        <p:spPr/>
        <p:txBody>
          <a:bodyPr/>
          <a:lstStyle/>
          <a:p>
            <a:fld id="{D2DE6E9B-0739-4388-83B5-9D45AAE6FF0B}" type="datetimeFigureOut">
              <a:rPr lang="en-US" smtClean="0"/>
              <a:t>5/26/2026</a:t>
            </a:fld>
            <a:endParaRPr lang="en-US"/>
          </a:p>
        </p:txBody>
      </p:sp>
      <p:sp>
        <p:nvSpPr>
          <p:cNvPr id="6" name="Footer Placeholder 5">
            <a:extLst>
              <a:ext uri="{FF2B5EF4-FFF2-40B4-BE49-F238E27FC236}">
                <a16:creationId xmlns:a16="http://schemas.microsoft.com/office/drawing/2014/main" id="{DE07AAD8-F3E5-3BF8-4100-1491896940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5EB008-41A9-A08E-0DF4-D1A9DB9954C2}"/>
              </a:ext>
            </a:extLst>
          </p:cNvPr>
          <p:cNvSpPr>
            <a:spLocks noGrp="1"/>
          </p:cNvSpPr>
          <p:nvPr>
            <p:ph type="sldNum" sz="quarter" idx="12"/>
          </p:nvPr>
        </p:nvSpPr>
        <p:spPr/>
        <p:txBody>
          <a:bodyPr/>
          <a:lstStyle/>
          <a:p>
            <a:pPr>
              <a:defRPr/>
            </a:pPr>
            <a:fld id="{872EDE1A-48FF-4087-9D7C-00BFC6F28DB1}" type="slidenum">
              <a:rPr lang="en-US" altLang="en-US" smtClean="0"/>
              <a:pPr>
                <a:defRPr/>
              </a:pPr>
              <a:t>‹#›</a:t>
            </a:fld>
            <a:endParaRPr lang="en-US" altLang="en-US"/>
          </a:p>
        </p:txBody>
      </p:sp>
    </p:spTree>
    <p:extLst>
      <p:ext uri="{BB962C8B-B14F-4D97-AF65-F5344CB8AC3E}">
        <p14:creationId xmlns:p14="http://schemas.microsoft.com/office/powerpoint/2010/main" val="567466070"/>
      </p:ext>
    </p:extLst>
  </p:cSld>
  <p:clrMapOvr>
    <a:masterClrMapping/>
  </p:clrMapOvr>
  <p:transition spd="med">
    <p:dissolv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68643-3576-CCA8-B7C4-ED50FE45DBD0}"/>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5A54F447-5287-C3E7-2389-B802611DD8DD}"/>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A113262B-8BCC-C8AC-1532-1D796927A688}"/>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70D5318D-E2D5-3199-41C8-C59C29AC1F9D}"/>
              </a:ext>
            </a:extLst>
          </p:cNvPr>
          <p:cNvSpPr>
            <a:spLocks noGrp="1"/>
          </p:cNvSpPr>
          <p:nvPr>
            <p:ph type="dt" sz="half" idx="10"/>
          </p:nvPr>
        </p:nvSpPr>
        <p:spPr/>
        <p:txBody>
          <a:bodyPr/>
          <a:lstStyle/>
          <a:p>
            <a:fld id="{D2DE6E9B-0739-4388-83B5-9D45AAE6FF0B}" type="datetimeFigureOut">
              <a:rPr lang="en-US" smtClean="0"/>
              <a:t>5/26/2026</a:t>
            </a:fld>
            <a:endParaRPr lang="en-US"/>
          </a:p>
        </p:txBody>
      </p:sp>
      <p:sp>
        <p:nvSpPr>
          <p:cNvPr id="6" name="Footer Placeholder 5">
            <a:extLst>
              <a:ext uri="{FF2B5EF4-FFF2-40B4-BE49-F238E27FC236}">
                <a16:creationId xmlns:a16="http://schemas.microsoft.com/office/drawing/2014/main" id="{FE3BE2DE-2CBA-8853-D925-3A7B7003F4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60AB23-144B-8C38-BC09-0766846056B4}"/>
              </a:ext>
            </a:extLst>
          </p:cNvPr>
          <p:cNvSpPr>
            <a:spLocks noGrp="1"/>
          </p:cNvSpPr>
          <p:nvPr>
            <p:ph type="sldNum" sz="quarter" idx="12"/>
          </p:nvPr>
        </p:nvSpPr>
        <p:spPr/>
        <p:txBody>
          <a:bodyPr/>
          <a:lstStyle/>
          <a:p>
            <a:pPr>
              <a:defRPr/>
            </a:pPr>
            <a:fld id="{BF4E8B39-DA89-4934-8DC1-60AB9EB86519}" type="slidenum">
              <a:rPr lang="en-US" altLang="en-US" smtClean="0"/>
              <a:pPr>
                <a:defRPr/>
              </a:pPr>
              <a:t>‹#›</a:t>
            </a:fld>
            <a:endParaRPr lang="en-US" altLang="en-US"/>
          </a:p>
        </p:txBody>
      </p:sp>
    </p:spTree>
    <p:extLst>
      <p:ext uri="{BB962C8B-B14F-4D97-AF65-F5344CB8AC3E}">
        <p14:creationId xmlns:p14="http://schemas.microsoft.com/office/powerpoint/2010/main" val="1905499696"/>
      </p:ext>
    </p:extLst>
  </p:cSld>
  <p:clrMapOvr>
    <a:masterClrMapping/>
  </p:clrMapOvr>
  <p:transition spd="med">
    <p:dissolv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E8B8D-1DC3-AB2C-AB98-5D33E0E676D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B0B6948-EDFC-7625-4E60-E75E42A1A9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C22164-1B57-99F1-9E95-AA17D7B473ED}"/>
              </a:ext>
            </a:extLst>
          </p:cNvPr>
          <p:cNvSpPr>
            <a:spLocks noGrp="1"/>
          </p:cNvSpPr>
          <p:nvPr>
            <p:ph type="dt" sz="half" idx="10"/>
          </p:nvPr>
        </p:nvSpPr>
        <p:spPr/>
        <p:txBody>
          <a:bodyPr/>
          <a:lstStyle/>
          <a:p>
            <a:fld id="{D2DE6E9B-0739-4388-83B5-9D45AAE6FF0B}" type="datetimeFigureOut">
              <a:rPr lang="en-US" smtClean="0"/>
              <a:t>5/26/2026</a:t>
            </a:fld>
            <a:endParaRPr lang="en-US"/>
          </a:p>
        </p:txBody>
      </p:sp>
      <p:sp>
        <p:nvSpPr>
          <p:cNvPr id="5" name="Footer Placeholder 4">
            <a:extLst>
              <a:ext uri="{FF2B5EF4-FFF2-40B4-BE49-F238E27FC236}">
                <a16:creationId xmlns:a16="http://schemas.microsoft.com/office/drawing/2014/main" id="{0D614121-6987-B973-4A10-CA49E4CAC3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EA15F9-3832-402A-F5F1-C5E96361D4F2}"/>
              </a:ext>
            </a:extLst>
          </p:cNvPr>
          <p:cNvSpPr>
            <a:spLocks noGrp="1"/>
          </p:cNvSpPr>
          <p:nvPr>
            <p:ph type="sldNum" sz="quarter" idx="12"/>
          </p:nvPr>
        </p:nvSpPr>
        <p:spPr/>
        <p:txBody>
          <a:bodyPr/>
          <a:lstStyle/>
          <a:p>
            <a:pPr>
              <a:defRPr/>
            </a:pPr>
            <a:fld id="{F6797C12-37AE-4EA6-98C1-6598664EBCD3}" type="slidenum">
              <a:rPr lang="en-US" altLang="en-US" smtClean="0"/>
              <a:pPr>
                <a:defRPr/>
              </a:pPr>
              <a:t>‹#›</a:t>
            </a:fld>
            <a:endParaRPr lang="en-US" altLang="en-US"/>
          </a:p>
        </p:txBody>
      </p:sp>
    </p:spTree>
    <p:extLst>
      <p:ext uri="{BB962C8B-B14F-4D97-AF65-F5344CB8AC3E}">
        <p14:creationId xmlns:p14="http://schemas.microsoft.com/office/powerpoint/2010/main" val="1708099194"/>
      </p:ext>
    </p:extLst>
  </p:cSld>
  <p:clrMapOvr>
    <a:masterClrMapping/>
  </p:clrMapOvr>
  <p:transition spd="med">
    <p:dissolv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8C0EC3-7515-489D-F137-3E94B500A999}"/>
              </a:ext>
            </a:extLst>
          </p:cNvPr>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414B3CB-25AD-80E8-67B4-4DAF63A166E9}"/>
              </a:ext>
            </a:extLst>
          </p:cNvPr>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C8C497-8535-EF7B-8EC0-6D60F071F281}"/>
              </a:ext>
            </a:extLst>
          </p:cNvPr>
          <p:cNvSpPr>
            <a:spLocks noGrp="1"/>
          </p:cNvSpPr>
          <p:nvPr>
            <p:ph type="dt" sz="half" idx="10"/>
          </p:nvPr>
        </p:nvSpPr>
        <p:spPr/>
        <p:txBody>
          <a:bodyPr/>
          <a:lstStyle/>
          <a:p>
            <a:fld id="{D2DE6E9B-0739-4388-83B5-9D45AAE6FF0B}" type="datetimeFigureOut">
              <a:rPr lang="en-US" smtClean="0"/>
              <a:t>5/26/2026</a:t>
            </a:fld>
            <a:endParaRPr lang="en-US"/>
          </a:p>
        </p:txBody>
      </p:sp>
      <p:sp>
        <p:nvSpPr>
          <p:cNvPr id="5" name="Footer Placeholder 4">
            <a:extLst>
              <a:ext uri="{FF2B5EF4-FFF2-40B4-BE49-F238E27FC236}">
                <a16:creationId xmlns:a16="http://schemas.microsoft.com/office/drawing/2014/main" id="{D0DE5439-42A4-6EBA-CC25-FDFA8A3E16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1DCE19-3FAE-2C2D-73EC-AF8909B93B23}"/>
              </a:ext>
            </a:extLst>
          </p:cNvPr>
          <p:cNvSpPr>
            <a:spLocks noGrp="1"/>
          </p:cNvSpPr>
          <p:nvPr>
            <p:ph type="sldNum" sz="quarter" idx="12"/>
          </p:nvPr>
        </p:nvSpPr>
        <p:spPr/>
        <p:txBody>
          <a:bodyPr/>
          <a:lstStyle/>
          <a:p>
            <a:pPr>
              <a:defRPr/>
            </a:pPr>
            <a:fld id="{B896B613-79A5-42AF-9174-B1A11588E88D}" type="slidenum">
              <a:rPr lang="en-US" altLang="en-US" smtClean="0"/>
              <a:pPr>
                <a:defRPr/>
              </a:pPr>
              <a:t>‹#›</a:t>
            </a:fld>
            <a:endParaRPr lang="en-US" altLang="en-US"/>
          </a:p>
        </p:txBody>
      </p:sp>
    </p:spTree>
    <p:extLst>
      <p:ext uri="{BB962C8B-B14F-4D97-AF65-F5344CB8AC3E}">
        <p14:creationId xmlns:p14="http://schemas.microsoft.com/office/powerpoint/2010/main" val="737692968"/>
      </p:ext>
    </p:extLst>
  </p:cSld>
  <p:clrMapOvr>
    <a:masterClrMapping/>
  </p:clrMapOvr>
  <p:transition spd="med">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693D-2011-32D6-FB6C-5841C7FAADE2}"/>
              </a:ext>
            </a:extLst>
          </p:cNvPr>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0D4BB890-A279-1A76-EFEF-AB14851A2B7D}"/>
              </a:ext>
            </a:extLst>
          </p:cNvPr>
          <p:cNvSpPr>
            <a:spLocks noGrp="1"/>
          </p:cNvSpPr>
          <p:nvPr>
            <p:ph type="body" idx="1"/>
          </p:nvPr>
        </p:nvSpPr>
        <p:spPr>
          <a:xfrm>
            <a:off x="831851" y="4589465"/>
            <a:ext cx="10515600" cy="150018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5AD8A78-DFCA-3D08-7E05-40EF052290CF}"/>
              </a:ext>
            </a:extLst>
          </p:cNvPr>
          <p:cNvSpPr>
            <a:spLocks noGrp="1"/>
          </p:cNvSpPr>
          <p:nvPr>
            <p:ph type="dt" sz="half" idx="10"/>
          </p:nvPr>
        </p:nvSpPr>
        <p:spPr/>
        <p:txBody>
          <a:bodyPr/>
          <a:lstStyle/>
          <a:p>
            <a:fld id="{906F4E1C-F6C0-4396-96AF-5662C544681B}" type="datetimeFigureOut">
              <a:rPr lang="en-US" smtClean="0"/>
              <a:t>5/26/2026</a:t>
            </a:fld>
            <a:endParaRPr lang="en-US"/>
          </a:p>
        </p:txBody>
      </p:sp>
      <p:sp>
        <p:nvSpPr>
          <p:cNvPr id="5" name="Footer Placeholder 4">
            <a:extLst>
              <a:ext uri="{FF2B5EF4-FFF2-40B4-BE49-F238E27FC236}">
                <a16:creationId xmlns:a16="http://schemas.microsoft.com/office/drawing/2014/main" id="{1D67F5D0-685D-953C-CB74-000C977917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79A74E-B1BA-8B27-D7BC-F7955F2F7661}"/>
              </a:ext>
            </a:extLst>
          </p:cNvPr>
          <p:cNvSpPr>
            <a:spLocks noGrp="1"/>
          </p:cNvSpPr>
          <p:nvPr>
            <p:ph type="sldNum" sz="quarter" idx="12"/>
          </p:nvPr>
        </p:nvSpPr>
        <p:spPr/>
        <p:txBody>
          <a:bodyPr/>
          <a:lstStyle/>
          <a:p>
            <a:pPr>
              <a:defRPr/>
            </a:pPr>
            <a:fld id="{122FCF4D-E64C-4E62-8223-3950F2738ED0}" type="slidenum">
              <a:rPr lang="en-US" altLang="en-US" smtClean="0"/>
              <a:pPr>
                <a:defRPr/>
              </a:pPr>
              <a:t>‹#›</a:t>
            </a:fld>
            <a:endParaRPr lang="en-US" altLang="en-US"/>
          </a:p>
        </p:txBody>
      </p:sp>
    </p:spTree>
    <p:extLst>
      <p:ext uri="{BB962C8B-B14F-4D97-AF65-F5344CB8AC3E}">
        <p14:creationId xmlns:p14="http://schemas.microsoft.com/office/powerpoint/2010/main" val="3134825424"/>
      </p:ext>
    </p:extLst>
  </p:cSld>
  <p:clrMapOvr>
    <a:masterClrMapping/>
  </p:clrMapOvr>
  <p:transition spd="med">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1A1D2-02B7-7D37-49E3-C9B0286299C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EE8684-316E-57FC-849F-1F67F2E2DB4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A191579-FCB0-9530-377E-18F798122A0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BA500BB-EDBB-3E97-901A-3A0FAA3766CC}"/>
              </a:ext>
            </a:extLst>
          </p:cNvPr>
          <p:cNvSpPr>
            <a:spLocks noGrp="1"/>
          </p:cNvSpPr>
          <p:nvPr>
            <p:ph type="dt" sz="half" idx="10"/>
          </p:nvPr>
        </p:nvSpPr>
        <p:spPr/>
        <p:txBody>
          <a:bodyPr/>
          <a:lstStyle/>
          <a:p>
            <a:fld id="{906F4E1C-F6C0-4396-96AF-5662C544681B}" type="datetimeFigureOut">
              <a:rPr lang="en-US" smtClean="0"/>
              <a:t>5/26/2026</a:t>
            </a:fld>
            <a:endParaRPr lang="en-US"/>
          </a:p>
        </p:txBody>
      </p:sp>
      <p:sp>
        <p:nvSpPr>
          <p:cNvPr id="6" name="Footer Placeholder 5">
            <a:extLst>
              <a:ext uri="{FF2B5EF4-FFF2-40B4-BE49-F238E27FC236}">
                <a16:creationId xmlns:a16="http://schemas.microsoft.com/office/drawing/2014/main" id="{25D68773-707A-5F20-B214-6B76AE0524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7EBA5A-E23C-00F1-8E00-7DFA6F692018}"/>
              </a:ext>
            </a:extLst>
          </p:cNvPr>
          <p:cNvSpPr>
            <a:spLocks noGrp="1"/>
          </p:cNvSpPr>
          <p:nvPr>
            <p:ph type="sldNum" sz="quarter" idx="12"/>
          </p:nvPr>
        </p:nvSpPr>
        <p:spPr/>
        <p:txBody>
          <a:bodyPr/>
          <a:lstStyle/>
          <a:p>
            <a:pPr>
              <a:defRPr/>
            </a:pPr>
            <a:fld id="{8AC53BDF-9563-4638-82B5-F6610E85D2C3}" type="slidenum">
              <a:rPr lang="en-US" altLang="en-US" smtClean="0"/>
              <a:pPr>
                <a:defRPr/>
              </a:pPr>
              <a:t>‹#›</a:t>
            </a:fld>
            <a:endParaRPr lang="en-US" altLang="en-US"/>
          </a:p>
        </p:txBody>
      </p:sp>
    </p:spTree>
    <p:extLst>
      <p:ext uri="{BB962C8B-B14F-4D97-AF65-F5344CB8AC3E}">
        <p14:creationId xmlns:p14="http://schemas.microsoft.com/office/powerpoint/2010/main" val="2971546600"/>
      </p:ext>
    </p:extLst>
  </p:cSld>
  <p:clrMapOvr>
    <a:masterClrMapping/>
  </p:clrMapOvr>
  <p:transition spd="med">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63C0F-9592-A5FF-BE3E-770BD0645DAD}"/>
              </a:ext>
            </a:extLst>
          </p:cNvPr>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8F12D3F-284D-1C02-A462-B2E93354C058}"/>
              </a:ext>
            </a:extLst>
          </p:cNvPr>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B61C26F3-3369-D9A4-A91D-2105D1E0896D}"/>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12ACFED-5480-DAB7-8DB3-A92BA2E27AB6}"/>
              </a:ext>
            </a:extLst>
          </p:cNvPr>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AD0B1833-961F-AFA3-FADC-F74376E5E8F0}"/>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8D923D5-D881-CA8B-34AC-A6E9B21C0C7E}"/>
              </a:ext>
            </a:extLst>
          </p:cNvPr>
          <p:cNvSpPr>
            <a:spLocks noGrp="1"/>
          </p:cNvSpPr>
          <p:nvPr>
            <p:ph type="dt" sz="half" idx="10"/>
          </p:nvPr>
        </p:nvSpPr>
        <p:spPr/>
        <p:txBody>
          <a:bodyPr/>
          <a:lstStyle/>
          <a:p>
            <a:fld id="{906F4E1C-F6C0-4396-96AF-5662C544681B}" type="datetimeFigureOut">
              <a:rPr lang="en-US" smtClean="0"/>
              <a:t>5/26/2026</a:t>
            </a:fld>
            <a:endParaRPr lang="en-US"/>
          </a:p>
        </p:txBody>
      </p:sp>
      <p:sp>
        <p:nvSpPr>
          <p:cNvPr id="8" name="Footer Placeholder 7">
            <a:extLst>
              <a:ext uri="{FF2B5EF4-FFF2-40B4-BE49-F238E27FC236}">
                <a16:creationId xmlns:a16="http://schemas.microsoft.com/office/drawing/2014/main" id="{0EB1FB28-0C7B-36B3-E938-A02D23B642D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612BC42-9D75-C296-6B3D-3BBCDE907BD2}"/>
              </a:ext>
            </a:extLst>
          </p:cNvPr>
          <p:cNvSpPr>
            <a:spLocks noGrp="1"/>
          </p:cNvSpPr>
          <p:nvPr>
            <p:ph type="sldNum" sz="quarter" idx="12"/>
          </p:nvPr>
        </p:nvSpPr>
        <p:spPr/>
        <p:txBody>
          <a:bodyPr/>
          <a:lstStyle/>
          <a:p>
            <a:pPr>
              <a:defRPr/>
            </a:pPr>
            <a:fld id="{C2540684-6C3E-4F85-84E0-5CC74CE1B7B7}" type="slidenum">
              <a:rPr lang="en-US" altLang="en-US" smtClean="0"/>
              <a:pPr>
                <a:defRPr/>
              </a:pPr>
              <a:t>‹#›</a:t>
            </a:fld>
            <a:endParaRPr lang="en-US" altLang="en-US"/>
          </a:p>
        </p:txBody>
      </p:sp>
    </p:spTree>
    <p:extLst>
      <p:ext uri="{BB962C8B-B14F-4D97-AF65-F5344CB8AC3E}">
        <p14:creationId xmlns:p14="http://schemas.microsoft.com/office/powerpoint/2010/main" val="3787529705"/>
      </p:ext>
    </p:extLst>
  </p:cSld>
  <p:clrMapOvr>
    <a:masterClrMapping/>
  </p:clrMapOvr>
  <p:transition spd="med">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19F79-BECA-09A6-DC92-BF1A4C1B2DB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E9B9824-7AAD-BCA1-F921-ED929F2DD1CD}"/>
              </a:ext>
            </a:extLst>
          </p:cNvPr>
          <p:cNvSpPr>
            <a:spLocks noGrp="1"/>
          </p:cNvSpPr>
          <p:nvPr>
            <p:ph type="dt" sz="half" idx="10"/>
          </p:nvPr>
        </p:nvSpPr>
        <p:spPr/>
        <p:txBody>
          <a:bodyPr/>
          <a:lstStyle/>
          <a:p>
            <a:fld id="{906F4E1C-F6C0-4396-96AF-5662C544681B}" type="datetimeFigureOut">
              <a:rPr lang="en-US" smtClean="0"/>
              <a:t>5/26/2026</a:t>
            </a:fld>
            <a:endParaRPr lang="en-US"/>
          </a:p>
        </p:txBody>
      </p:sp>
      <p:sp>
        <p:nvSpPr>
          <p:cNvPr id="4" name="Footer Placeholder 3">
            <a:extLst>
              <a:ext uri="{FF2B5EF4-FFF2-40B4-BE49-F238E27FC236}">
                <a16:creationId xmlns:a16="http://schemas.microsoft.com/office/drawing/2014/main" id="{E879C7AD-20BA-1A60-4CBC-12488EBB0F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6825F81-8353-BFE1-DC7D-BFFE6618D013}"/>
              </a:ext>
            </a:extLst>
          </p:cNvPr>
          <p:cNvSpPr>
            <a:spLocks noGrp="1"/>
          </p:cNvSpPr>
          <p:nvPr>
            <p:ph type="sldNum" sz="quarter" idx="12"/>
          </p:nvPr>
        </p:nvSpPr>
        <p:spPr/>
        <p:txBody>
          <a:bodyPr/>
          <a:lstStyle/>
          <a:p>
            <a:pPr>
              <a:defRPr/>
            </a:pPr>
            <a:fld id="{DF0420AE-6291-47D7-8680-FD8AE09DF588}" type="slidenum">
              <a:rPr lang="en-US" altLang="en-US" smtClean="0"/>
              <a:pPr>
                <a:defRPr/>
              </a:pPr>
              <a:t>‹#›</a:t>
            </a:fld>
            <a:endParaRPr lang="en-US" altLang="en-US"/>
          </a:p>
        </p:txBody>
      </p:sp>
    </p:spTree>
    <p:extLst>
      <p:ext uri="{BB962C8B-B14F-4D97-AF65-F5344CB8AC3E}">
        <p14:creationId xmlns:p14="http://schemas.microsoft.com/office/powerpoint/2010/main" val="393816879"/>
      </p:ext>
    </p:extLst>
  </p:cSld>
  <p:clrMapOvr>
    <a:masterClrMapping/>
  </p:clrMapOvr>
  <p:transition spd="med">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7D9984-794D-2119-29B5-1CCAD6008D42}"/>
              </a:ext>
            </a:extLst>
          </p:cNvPr>
          <p:cNvSpPr>
            <a:spLocks noGrp="1"/>
          </p:cNvSpPr>
          <p:nvPr>
            <p:ph type="dt" sz="half" idx="10"/>
          </p:nvPr>
        </p:nvSpPr>
        <p:spPr/>
        <p:txBody>
          <a:bodyPr/>
          <a:lstStyle/>
          <a:p>
            <a:fld id="{906F4E1C-F6C0-4396-96AF-5662C544681B}" type="datetimeFigureOut">
              <a:rPr lang="en-US" smtClean="0"/>
              <a:t>5/26/2026</a:t>
            </a:fld>
            <a:endParaRPr lang="en-US"/>
          </a:p>
        </p:txBody>
      </p:sp>
      <p:sp>
        <p:nvSpPr>
          <p:cNvPr id="3" name="Footer Placeholder 2">
            <a:extLst>
              <a:ext uri="{FF2B5EF4-FFF2-40B4-BE49-F238E27FC236}">
                <a16:creationId xmlns:a16="http://schemas.microsoft.com/office/drawing/2014/main" id="{3B861003-968F-2F4A-8A59-3BCB3BFC6A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027A19E-C9BE-2DBB-FEA8-000F681CA9E9}"/>
              </a:ext>
            </a:extLst>
          </p:cNvPr>
          <p:cNvSpPr>
            <a:spLocks noGrp="1"/>
          </p:cNvSpPr>
          <p:nvPr>
            <p:ph type="sldNum" sz="quarter" idx="12"/>
          </p:nvPr>
        </p:nvSpPr>
        <p:spPr/>
        <p:txBody>
          <a:bodyPr/>
          <a:lstStyle/>
          <a:p>
            <a:pPr>
              <a:defRPr/>
            </a:pPr>
            <a:fld id="{593BFB55-A67D-475A-9C8E-25CB8CA9CDC3}" type="slidenum">
              <a:rPr lang="en-US" altLang="en-US" smtClean="0"/>
              <a:pPr>
                <a:defRPr/>
              </a:pPr>
              <a:t>‹#›</a:t>
            </a:fld>
            <a:endParaRPr lang="en-US" altLang="en-US"/>
          </a:p>
        </p:txBody>
      </p:sp>
    </p:spTree>
    <p:extLst>
      <p:ext uri="{BB962C8B-B14F-4D97-AF65-F5344CB8AC3E}">
        <p14:creationId xmlns:p14="http://schemas.microsoft.com/office/powerpoint/2010/main" val="3873706495"/>
      </p:ext>
    </p:extLst>
  </p:cSld>
  <p:clrMapOvr>
    <a:masterClrMapping/>
  </p:clrMapOvr>
  <p:transition spd="med">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3FCDF-39BC-1408-FF0F-26A3B35CF1F2}"/>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CC4844E6-4B49-85AF-3E38-248EE408A1EE}"/>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63DA41F-62F3-B23C-BC58-C71601FA227C}"/>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6D6C7F9B-7B8E-0057-0255-EB04AC095ED9}"/>
              </a:ext>
            </a:extLst>
          </p:cNvPr>
          <p:cNvSpPr>
            <a:spLocks noGrp="1"/>
          </p:cNvSpPr>
          <p:nvPr>
            <p:ph type="dt" sz="half" idx="10"/>
          </p:nvPr>
        </p:nvSpPr>
        <p:spPr/>
        <p:txBody>
          <a:bodyPr/>
          <a:lstStyle/>
          <a:p>
            <a:fld id="{906F4E1C-F6C0-4396-96AF-5662C544681B}" type="datetimeFigureOut">
              <a:rPr lang="en-US" smtClean="0"/>
              <a:t>5/26/2026</a:t>
            </a:fld>
            <a:endParaRPr lang="en-US"/>
          </a:p>
        </p:txBody>
      </p:sp>
      <p:sp>
        <p:nvSpPr>
          <p:cNvPr id="6" name="Footer Placeholder 5">
            <a:extLst>
              <a:ext uri="{FF2B5EF4-FFF2-40B4-BE49-F238E27FC236}">
                <a16:creationId xmlns:a16="http://schemas.microsoft.com/office/drawing/2014/main" id="{D84373F8-9D74-C5F0-9151-9E389C931D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325F287-8CB1-6CF1-ABA7-69D06E6F35FE}"/>
              </a:ext>
            </a:extLst>
          </p:cNvPr>
          <p:cNvSpPr>
            <a:spLocks noGrp="1"/>
          </p:cNvSpPr>
          <p:nvPr>
            <p:ph type="sldNum" sz="quarter" idx="12"/>
          </p:nvPr>
        </p:nvSpPr>
        <p:spPr/>
        <p:txBody>
          <a:bodyPr/>
          <a:lstStyle/>
          <a:p>
            <a:pPr>
              <a:defRPr/>
            </a:pPr>
            <a:fld id="{9DDFB63D-573E-4F65-A842-3DF9FC5F24D0}" type="slidenum">
              <a:rPr lang="en-US" altLang="en-US" smtClean="0"/>
              <a:pPr>
                <a:defRPr/>
              </a:pPr>
              <a:t>‹#›</a:t>
            </a:fld>
            <a:endParaRPr lang="en-US" altLang="en-US"/>
          </a:p>
        </p:txBody>
      </p:sp>
    </p:spTree>
    <p:extLst>
      <p:ext uri="{BB962C8B-B14F-4D97-AF65-F5344CB8AC3E}">
        <p14:creationId xmlns:p14="http://schemas.microsoft.com/office/powerpoint/2010/main" val="2670261322"/>
      </p:ext>
    </p:extLst>
  </p:cSld>
  <p:clrMapOvr>
    <a:masterClrMapping/>
  </p:clrMapOvr>
  <p:transition spd="med">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53ABC-62C6-EBDC-B6EF-CD9AFA60106E}"/>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5C177D1B-E447-6C1A-8E96-028A01E0B365}"/>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5A4D153E-CFCB-564C-8C11-E42B8D913922}"/>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F04BCAB7-FC79-111C-6B92-2DE13DE5E831}"/>
              </a:ext>
            </a:extLst>
          </p:cNvPr>
          <p:cNvSpPr>
            <a:spLocks noGrp="1"/>
          </p:cNvSpPr>
          <p:nvPr>
            <p:ph type="dt" sz="half" idx="10"/>
          </p:nvPr>
        </p:nvSpPr>
        <p:spPr/>
        <p:txBody>
          <a:bodyPr/>
          <a:lstStyle/>
          <a:p>
            <a:fld id="{906F4E1C-F6C0-4396-96AF-5662C544681B}" type="datetimeFigureOut">
              <a:rPr lang="en-US" smtClean="0"/>
              <a:t>5/26/2026</a:t>
            </a:fld>
            <a:endParaRPr lang="en-US"/>
          </a:p>
        </p:txBody>
      </p:sp>
      <p:sp>
        <p:nvSpPr>
          <p:cNvPr id="6" name="Footer Placeholder 5">
            <a:extLst>
              <a:ext uri="{FF2B5EF4-FFF2-40B4-BE49-F238E27FC236}">
                <a16:creationId xmlns:a16="http://schemas.microsoft.com/office/drawing/2014/main" id="{A7BB8C99-91CD-7FF4-B52F-C260FA6C56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F28E11-E566-061C-C07E-40EC6F751645}"/>
              </a:ext>
            </a:extLst>
          </p:cNvPr>
          <p:cNvSpPr>
            <a:spLocks noGrp="1"/>
          </p:cNvSpPr>
          <p:nvPr>
            <p:ph type="sldNum" sz="quarter" idx="12"/>
          </p:nvPr>
        </p:nvSpPr>
        <p:spPr/>
        <p:txBody>
          <a:bodyPr/>
          <a:lstStyle/>
          <a:p>
            <a:pPr>
              <a:defRPr/>
            </a:pPr>
            <a:fld id="{B2A17D77-2575-4553-96A0-73D627A3B9F0}" type="slidenum">
              <a:rPr lang="en-US" altLang="en-US" smtClean="0"/>
              <a:pPr>
                <a:defRPr/>
              </a:pPr>
              <a:t>‹#›</a:t>
            </a:fld>
            <a:endParaRPr lang="en-US" altLang="en-US"/>
          </a:p>
        </p:txBody>
      </p:sp>
    </p:spTree>
    <p:extLst>
      <p:ext uri="{BB962C8B-B14F-4D97-AF65-F5344CB8AC3E}">
        <p14:creationId xmlns:p14="http://schemas.microsoft.com/office/powerpoint/2010/main" val="1872691120"/>
      </p:ext>
    </p:extLst>
  </p:cSld>
  <p:clrMapOvr>
    <a:masterClrMapping/>
  </p:clrMapOvr>
  <p:transition spd="med">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44D9066-E28B-7872-566A-DD21E36F90F7}"/>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15151BD-F450-A600-70A7-2A33FD8C0C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277007-6D96-3829-DAF7-B04BB86387D1}"/>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82000"/>
                  </a:schemeClr>
                </a:solidFill>
              </a:defRPr>
            </a:lvl1pPr>
          </a:lstStyle>
          <a:p>
            <a:fld id="{906F4E1C-F6C0-4396-96AF-5662C544681B}" type="datetimeFigureOut">
              <a:rPr lang="en-US" smtClean="0"/>
              <a:t>5/26/2026</a:t>
            </a:fld>
            <a:endParaRPr lang="en-US"/>
          </a:p>
        </p:txBody>
      </p:sp>
      <p:sp>
        <p:nvSpPr>
          <p:cNvPr id="5" name="Footer Placeholder 4">
            <a:extLst>
              <a:ext uri="{FF2B5EF4-FFF2-40B4-BE49-F238E27FC236}">
                <a16:creationId xmlns:a16="http://schemas.microsoft.com/office/drawing/2014/main" id="{800B75BB-6500-0A80-118B-9407F33A6ED4}"/>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2690276-429E-178E-B4E9-1140802CDFCB}"/>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82000"/>
                  </a:schemeClr>
                </a:solidFill>
              </a:defRPr>
            </a:lvl1pPr>
          </a:lstStyle>
          <a:p>
            <a:fld id="{AE84B7F4-6FAE-44D9-BACB-78B2192C078A}" type="slidenum">
              <a:rPr lang="en-US" smtClean="0"/>
              <a:t>‹#›</a:t>
            </a:fld>
            <a:endParaRPr lang="en-US"/>
          </a:p>
        </p:txBody>
      </p:sp>
    </p:spTree>
    <p:extLst>
      <p:ext uri="{BB962C8B-B14F-4D97-AF65-F5344CB8AC3E}">
        <p14:creationId xmlns:p14="http://schemas.microsoft.com/office/powerpoint/2010/main" val="1616817782"/>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26" r:id="rId12"/>
  </p:sldLayoutIdLst>
  <p:transition spd="med">
    <p:dissolve/>
  </p:transition>
  <p:txStyles>
    <p:titleStyle>
      <a:lvl1pPr algn="l" defTabSz="685800" rtl="0" eaLnBrk="1" latinLnBrk="0" hangingPunct="1">
        <a:lnSpc>
          <a:spcPct val="90000"/>
        </a:lnSpc>
        <a:spcBef>
          <a:spcPct val="0"/>
        </a:spcBef>
        <a:buNone/>
        <a:defRPr sz="33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2FA1AE-49C2-FFFC-EDDA-C5C2B57CD82B}"/>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2AF6730-44FE-15F7-F856-E59D4FAA3F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A8A929-3CEC-3CC4-A59E-8A7E16E6E721}"/>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82000"/>
                  </a:schemeClr>
                </a:solidFill>
              </a:defRPr>
            </a:lvl1pPr>
          </a:lstStyle>
          <a:p>
            <a:fld id="{D2DE6E9B-0739-4388-83B5-9D45AAE6FF0B}" type="datetimeFigureOut">
              <a:rPr lang="en-US" smtClean="0"/>
              <a:t>5/26/2026</a:t>
            </a:fld>
            <a:endParaRPr lang="en-US"/>
          </a:p>
        </p:txBody>
      </p:sp>
      <p:sp>
        <p:nvSpPr>
          <p:cNvPr id="5" name="Footer Placeholder 4">
            <a:extLst>
              <a:ext uri="{FF2B5EF4-FFF2-40B4-BE49-F238E27FC236}">
                <a16:creationId xmlns:a16="http://schemas.microsoft.com/office/drawing/2014/main" id="{037D9D13-F687-4FE4-935C-76D7237BF137}"/>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B750AC5-4E90-DAA1-B7B8-83507D662337}"/>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82000"/>
                  </a:schemeClr>
                </a:solidFill>
              </a:defRPr>
            </a:lvl1pPr>
          </a:lstStyle>
          <a:p>
            <a:fld id="{037FD80F-B2D4-43FD-8E71-5A2052469571}" type="slidenum">
              <a:rPr lang="en-US" smtClean="0"/>
              <a:t>‹#›</a:t>
            </a:fld>
            <a:endParaRPr lang="en-US"/>
          </a:p>
        </p:txBody>
      </p:sp>
    </p:spTree>
    <p:extLst>
      <p:ext uri="{BB962C8B-B14F-4D97-AF65-F5344CB8AC3E}">
        <p14:creationId xmlns:p14="http://schemas.microsoft.com/office/powerpoint/2010/main" val="4165510235"/>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ransition spd="med">
    <p:dissolve/>
  </p:transition>
  <p:txStyles>
    <p:titleStyle>
      <a:lvl1pPr algn="l" defTabSz="685800" rtl="0" eaLnBrk="1" latinLnBrk="0" hangingPunct="1">
        <a:lnSpc>
          <a:spcPct val="90000"/>
        </a:lnSpc>
        <a:spcBef>
          <a:spcPct val="0"/>
        </a:spcBef>
        <a:buNone/>
        <a:defRPr sz="33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microsoft.com/office/2007/relationships/hdphoto" Target="../media/hdphoto2.wdp"/><Relationship Id="rId5" Type="http://schemas.openxmlformats.org/officeDocument/2006/relationships/image" Target="../media/image19.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14.xml"/><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image" Target="../media/image37.sv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8339C-1CAD-10D1-BC60-C693C339CFE4}"/>
              </a:ext>
            </a:extLst>
          </p:cNvPr>
          <p:cNvSpPr>
            <a:spLocks noGrp="1"/>
          </p:cNvSpPr>
          <p:nvPr>
            <p:ph type="title"/>
          </p:nvPr>
        </p:nvSpPr>
        <p:spPr>
          <a:xfrm>
            <a:off x="838200" y="487363"/>
            <a:ext cx="10515600" cy="1158873"/>
          </a:xfrm>
          <a:solidFill>
            <a:schemeClr val="accent1"/>
          </a:solidFill>
        </p:spPr>
        <p:txBody>
          <a:bodyPr anchor="ctr">
            <a:normAutofit/>
          </a:bodyPr>
          <a:lstStyle/>
          <a:p>
            <a:pPr algn="ctr">
              <a:defRPr/>
            </a:pPr>
            <a:r>
              <a:rPr lang="en-US" sz="4000" dirty="0">
                <a:latin typeface="Plus Jakarta Sans SemiBold" pitchFamily="2" charset="0"/>
                <a:cs typeface="Plus Jakarta Sans SemiBold" pitchFamily="2" charset="0"/>
              </a:rPr>
              <a:t>Tips for Customizing this Presentation</a:t>
            </a:r>
          </a:p>
        </p:txBody>
      </p:sp>
      <p:sp>
        <p:nvSpPr>
          <p:cNvPr id="6147" name="Subtitle 2">
            <a:extLst>
              <a:ext uri="{FF2B5EF4-FFF2-40B4-BE49-F238E27FC236}">
                <a16:creationId xmlns:a16="http://schemas.microsoft.com/office/drawing/2014/main" id="{4452D75F-61D2-D4ED-B1FB-8109B0A13220}"/>
              </a:ext>
            </a:extLst>
          </p:cNvPr>
          <p:cNvSpPr>
            <a:spLocks noGrp="1"/>
          </p:cNvSpPr>
          <p:nvPr>
            <p:ph idx="1"/>
          </p:nvPr>
        </p:nvSpPr>
        <p:spPr bwMode="auto">
          <a:xfrm>
            <a:off x="838200" y="2133599"/>
            <a:ext cx="10515600" cy="40433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342900" indent="-342900">
              <a:spcAft>
                <a:spcPts val="600"/>
              </a:spcAft>
            </a:pPr>
            <a:r>
              <a:rPr lang="en-US" altLang="en-US" sz="2800" dirty="0">
                <a:solidFill>
                  <a:schemeClr val="accent1"/>
                </a:solidFill>
                <a:latin typeface="Plus Jakarta Sans" pitchFamily="2" charset="0"/>
                <a:cs typeface="Plus Jakarta Sans" pitchFamily="2" charset="0"/>
              </a:rPr>
              <a:t>Add information about expectations, time limits, strategies, etc.</a:t>
            </a:r>
          </a:p>
          <a:p>
            <a:pPr marL="342900" indent="-342900">
              <a:spcAft>
                <a:spcPts val="600"/>
              </a:spcAft>
            </a:pPr>
            <a:r>
              <a:rPr lang="en-US" altLang="en-US" sz="2800" dirty="0">
                <a:solidFill>
                  <a:schemeClr val="accent1"/>
                </a:solidFill>
                <a:latin typeface="Plus Jakarta Sans" pitchFamily="2" charset="0"/>
                <a:cs typeface="Plus Jakarta Sans" pitchFamily="2" charset="0"/>
              </a:rPr>
              <a:t>Hide or Delete screens that don’t apply</a:t>
            </a:r>
          </a:p>
          <a:p>
            <a:pPr marL="663575" lvl="1" indent="-342900">
              <a:spcAft>
                <a:spcPts val="600"/>
              </a:spcAft>
            </a:pPr>
            <a:r>
              <a:rPr lang="en-US" altLang="en-US" sz="2400" dirty="0">
                <a:solidFill>
                  <a:schemeClr val="accent1"/>
                </a:solidFill>
                <a:latin typeface="Plus Jakarta Sans" pitchFamily="2" charset="0"/>
                <a:cs typeface="Plus Jakarta Sans" pitchFamily="2" charset="0"/>
              </a:rPr>
              <a:t>Choose either the ‘Starting a Test Via Secure Tester’ or ‘Testing without Secure Tester’ section</a:t>
            </a:r>
          </a:p>
        </p:txBody>
      </p:sp>
      <p:sp>
        <p:nvSpPr>
          <p:cNvPr id="4" name="Slide Number Placeholder 3">
            <a:extLst>
              <a:ext uri="{FF2B5EF4-FFF2-40B4-BE49-F238E27FC236}">
                <a16:creationId xmlns:a16="http://schemas.microsoft.com/office/drawing/2014/main" id="{4253B2B2-DC75-82C1-9C76-09929DD721F3}"/>
              </a:ext>
            </a:extLst>
          </p:cNvPr>
          <p:cNvSpPr>
            <a:spLocks noGrp="1"/>
          </p:cNvSpPr>
          <p:nvPr>
            <p:ph type="sldNum" sz="quarter" idx="12"/>
          </p:nvPr>
        </p:nvSpPr>
        <p:spPr/>
        <p:txBody>
          <a:bodyPr/>
          <a:lstStyle/>
          <a:p>
            <a:pPr>
              <a:defRPr/>
            </a:pPr>
            <a:fld id="{C27CE3AD-CF39-412A-AEE0-9130E9F8EA8F}" type="slidenum">
              <a:rPr lang="en-US" altLang="en-US">
                <a:latin typeface="Plus Jakarta Sans" pitchFamily="2" charset="0"/>
                <a:cs typeface="Plus Jakarta Sans" pitchFamily="2" charset="0"/>
              </a:rPr>
              <a:pPr>
                <a:defRPr/>
              </a:pPr>
              <a:t>1</a:t>
            </a:fld>
            <a:endParaRPr lang="en-US" altLang="en-US">
              <a:latin typeface="Plus Jakarta Sans" pitchFamily="2" charset="0"/>
              <a:cs typeface="Plus Jakarta Sans" pitchFamily="2"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69262-8C3F-8B2D-EBED-E07F7EEFB058}"/>
              </a:ext>
            </a:extLst>
          </p:cNvPr>
          <p:cNvSpPr>
            <a:spLocks noGrp="1"/>
          </p:cNvSpPr>
          <p:nvPr>
            <p:ph type="title"/>
          </p:nvPr>
        </p:nvSpPr>
        <p:spPr>
          <a:xfrm>
            <a:off x="838200" y="365127"/>
            <a:ext cx="10515600" cy="1325563"/>
          </a:xfrm>
        </p:spPr>
        <p:txBody>
          <a:bodyPr>
            <a:normAutofit/>
          </a:bodyPr>
          <a:lstStyle/>
          <a:p>
            <a:r>
              <a:rPr lang="en-US" sz="4000" dirty="0">
                <a:solidFill>
                  <a:schemeClr val="accent1"/>
                </a:solidFill>
                <a:latin typeface="Plus Jakarta Sans SemiBold" pitchFamily="2" charset="0"/>
                <a:cs typeface="Plus Jakarta Sans SemiBold" pitchFamily="2" charset="0"/>
              </a:rPr>
              <a:t>Confirm the correct test and class</a:t>
            </a:r>
          </a:p>
        </p:txBody>
      </p:sp>
      <p:pic>
        <p:nvPicPr>
          <p:cNvPr id="21507" name="Content Placeholder 5" descr="Image displays the Start Your Test button for students.">
            <a:extLst>
              <a:ext uri="{FF2B5EF4-FFF2-40B4-BE49-F238E27FC236}">
                <a16:creationId xmlns:a16="http://schemas.microsoft.com/office/drawing/2014/main" id="{E4BC3527-DAA8-D3DC-37F2-9A89A89B2FA6}"/>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950494" y="3276600"/>
            <a:ext cx="4291012" cy="2364643"/>
          </a:xfr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30684BE1-B882-76C7-80C7-7B32143742E2}"/>
              </a:ext>
            </a:extLst>
          </p:cNvPr>
          <p:cNvSpPr>
            <a:spLocks noGrp="1"/>
          </p:cNvSpPr>
          <p:nvPr>
            <p:ph type="sldNum" sz="quarter" idx="12"/>
          </p:nvPr>
        </p:nvSpPr>
        <p:spPr>
          <a:xfrm>
            <a:off x="8610600" y="6356352"/>
            <a:ext cx="2743200" cy="365125"/>
          </a:xfrm>
        </p:spPr>
        <p:txBody>
          <a:bodyPr/>
          <a:lstStyle/>
          <a:p>
            <a:fld id="{15422958-4E2A-49D8-9B8E-2C54ADF0A97F}" type="slidenum">
              <a:rPr lang="en-US" altLang="en-US"/>
              <a:pPr/>
              <a:t>10</a:t>
            </a:fld>
            <a:endParaRPr lang="en-US" altLang="en-US"/>
          </a:p>
        </p:txBody>
      </p:sp>
      <p:sp>
        <p:nvSpPr>
          <p:cNvPr id="12" name="Content Placeholder 2">
            <a:extLst>
              <a:ext uri="{FF2B5EF4-FFF2-40B4-BE49-F238E27FC236}">
                <a16:creationId xmlns:a16="http://schemas.microsoft.com/office/drawing/2014/main" id="{936908F3-650D-B9D5-D84D-D8EFBA2DCCF0}"/>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fontAlgn="auto">
              <a:spcAft>
                <a:spcPts val="0"/>
              </a:spcAft>
            </a:pPr>
            <a:r>
              <a:rPr lang="en-US" altLang="en-US" sz="2800" dirty="0">
                <a:solidFill>
                  <a:schemeClr val="accent1"/>
                </a:solidFill>
                <a:latin typeface="Plus Jakarta Sans" pitchFamily="2" charset="0"/>
                <a:cs typeface="Plus Jakarta Sans" pitchFamily="2" charset="0"/>
              </a:rPr>
              <a:t>Alert your teacher if the wrong class or test name appears. If everything is correct, click </a:t>
            </a:r>
            <a:r>
              <a:rPr lang="en-US" altLang="en-US" sz="2800" b="1" dirty="0">
                <a:solidFill>
                  <a:schemeClr val="accent1"/>
                </a:solidFill>
                <a:latin typeface="Plus Jakarta Sans" pitchFamily="2" charset="0"/>
                <a:cs typeface="Plus Jakarta Sans" pitchFamily="2" charset="0"/>
              </a:rPr>
              <a:t>Start Your Test</a:t>
            </a:r>
            <a:r>
              <a:rPr lang="en-US" altLang="en-US" sz="2800" dirty="0">
                <a:solidFill>
                  <a:schemeClr val="accent1"/>
                </a:solidFill>
                <a:latin typeface="Plus Jakarta Sans" pitchFamily="2" charset="0"/>
                <a:cs typeface="Plus Jakarta Sans" pitchFamily="2" charset="0"/>
              </a:rPr>
              <a:t>.</a:t>
            </a:r>
          </a:p>
          <a:p>
            <a:pPr marL="0" indent="0" fontAlgn="auto">
              <a:spcAft>
                <a:spcPts val="0"/>
              </a:spcAft>
              <a:buNone/>
            </a:pPr>
            <a:endParaRPr 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14339" name="Title 6">
            <a:extLst>
              <a:ext uri="{FF2B5EF4-FFF2-40B4-BE49-F238E27FC236}">
                <a16:creationId xmlns:a16="http://schemas.microsoft.com/office/drawing/2014/main" id="{5957B372-6592-6138-2C0E-B70D412C7F5E}"/>
              </a:ext>
            </a:extLst>
          </p:cNvPr>
          <p:cNvSpPr>
            <a:spLocks noGrp="1"/>
          </p:cNvSpPr>
          <p:nvPr>
            <p:ph type="title"/>
          </p:nvPr>
        </p:nvSpPr>
        <p:spPr>
          <a:xfrm>
            <a:off x="838200" y="365127"/>
            <a:ext cx="10515600" cy="1325563"/>
          </a:xfrm>
        </p:spPr>
        <p:txBody>
          <a:bodyPr>
            <a:noAutofit/>
          </a:bodyPr>
          <a:lstStyle/>
          <a:p>
            <a:r>
              <a:rPr lang="en-US" sz="4000" dirty="0">
                <a:solidFill>
                  <a:schemeClr val="accent1"/>
                </a:solidFill>
                <a:latin typeface="Plus Jakarta Sans SemiBold" pitchFamily="2" charset="0"/>
                <a:cs typeface="Plus Jakarta Sans SemiBold" pitchFamily="2" charset="0"/>
              </a:rPr>
              <a:t>Confirm and Start</a:t>
            </a:r>
          </a:p>
        </p:txBody>
      </p:sp>
      <p:sp>
        <p:nvSpPr>
          <p:cNvPr id="3" name="Content Placeholder 2">
            <a:extLst>
              <a:ext uri="{FF2B5EF4-FFF2-40B4-BE49-F238E27FC236}">
                <a16:creationId xmlns:a16="http://schemas.microsoft.com/office/drawing/2014/main" id="{D63211D3-20FA-876A-E131-E7B9A5C45E3E}"/>
              </a:ext>
            </a:extLst>
          </p:cNvPr>
          <p:cNvSpPr>
            <a:spLocks noGrp="1"/>
          </p:cNvSpPr>
          <p:nvPr>
            <p:ph idx="1"/>
          </p:nvPr>
        </p:nvSpPr>
        <p:spPr/>
        <p:txBody>
          <a:bodyPr>
            <a:normAutofit/>
          </a:bodyPr>
          <a:lstStyle/>
          <a:p>
            <a:r>
              <a:rPr lang="en-US" sz="2800" dirty="0">
                <a:solidFill>
                  <a:schemeClr val="accent1"/>
                </a:solidFill>
                <a:latin typeface="Plus Jakarta Sans" pitchFamily="2" charset="0"/>
                <a:cs typeface="Plus Jakarta Sans" pitchFamily="2" charset="0"/>
              </a:rPr>
              <a:t>It takes just a moment for the test to load. Once the </a:t>
            </a:r>
            <a:r>
              <a:rPr lang="en-US" sz="2800" b="1" dirty="0">
                <a:solidFill>
                  <a:schemeClr val="accent1"/>
                </a:solidFill>
                <a:latin typeface="Plus Jakarta Sans" pitchFamily="2" charset="0"/>
                <a:cs typeface="Plus Jakarta Sans" pitchFamily="2" charset="0"/>
              </a:rPr>
              <a:t>Start Test Now </a:t>
            </a:r>
            <a:r>
              <a:rPr lang="en-US" sz="2800" dirty="0">
                <a:solidFill>
                  <a:schemeClr val="accent1"/>
                </a:solidFill>
                <a:latin typeface="Plus Jakarta Sans" pitchFamily="2" charset="0"/>
                <a:cs typeface="Plus Jakarta Sans" pitchFamily="2" charset="0"/>
              </a:rPr>
              <a:t>button turns blue, click it to start.</a:t>
            </a:r>
          </a:p>
        </p:txBody>
      </p:sp>
      <p:pic>
        <p:nvPicPr>
          <p:cNvPr id="23556" name="Picture 1" descr="Image displays the TestNav Start Your Test button.">
            <a:extLst>
              <a:ext uri="{FF2B5EF4-FFF2-40B4-BE49-F238E27FC236}">
                <a16:creationId xmlns:a16="http://schemas.microsoft.com/office/drawing/2014/main" id="{7048877F-D1DD-C31D-12CD-2DBB3A3FCC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3200400"/>
            <a:ext cx="7627938" cy="26670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286DD-DF2C-0BA5-2679-695C9DEECC28}"/>
              </a:ext>
            </a:extLst>
          </p:cNvPr>
          <p:cNvSpPr>
            <a:spLocks noGrp="1"/>
          </p:cNvSpPr>
          <p:nvPr>
            <p:ph type="ctrTitle"/>
          </p:nvPr>
        </p:nvSpPr>
        <p:spPr>
          <a:xfrm>
            <a:off x="2209800" y="685800"/>
            <a:ext cx="7772400" cy="5486400"/>
          </a:xfrm>
          <a:solidFill>
            <a:schemeClr val="accent1"/>
          </a:solidFill>
        </p:spPr>
        <p:txBody>
          <a:bodyPr anchor="ctr"/>
          <a:lstStyle/>
          <a:p>
            <a:pPr algn="ctr">
              <a:defRPr/>
            </a:pPr>
            <a:r>
              <a:rPr lang="en-US" dirty="0">
                <a:latin typeface="Plus Jakarta Sans" pitchFamily="2" charset="0"/>
                <a:cs typeface="Plus Jakarta Sans" pitchFamily="2" charset="0"/>
              </a:rPr>
              <a:t>Taking Your Test</a:t>
            </a:r>
          </a:p>
        </p:txBody>
      </p:sp>
      <p:sp>
        <p:nvSpPr>
          <p:cNvPr id="4" name="Slide Number Placeholder 3">
            <a:extLst>
              <a:ext uri="{FF2B5EF4-FFF2-40B4-BE49-F238E27FC236}">
                <a16:creationId xmlns:a16="http://schemas.microsoft.com/office/drawing/2014/main" id="{4AD2741C-7A28-F9F3-6F69-6AE47ADCD573}"/>
              </a:ext>
            </a:extLst>
          </p:cNvPr>
          <p:cNvSpPr>
            <a:spLocks noGrp="1"/>
          </p:cNvSpPr>
          <p:nvPr>
            <p:ph type="sldNum" sz="quarter" idx="12"/>
          </p:nvPr>
        </p:nvSpPr>
        <p:spPr/>
        <p:txBody>
          <a:bodyPr/>
          <a:lstStyle/>
          <a:p>
            <a:pPr>
              <a:defRPr/>
            </a:pPr>
            <a:fld id="{57619340-73EA-4ED9-A172-AC9B1E186BFE}" type="slidenum">
              <a:rPr lang="en-US" altLang="en-US"/>
              <a:pPr>
                <a:defRPr/>
              </a:pPr>
              <a:t>12</a:t>
            </a:fld>
            <a:endParaRPr lang="en-US"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5C371-99A1-6954-A375-21A5C9A2D69B}"/>
              </a:ext>
            </a:extLst>
          </p:cNvPr>
          <p:cNvSpPr>
            <a:spLocks noGrp="1"/>
          </p:cNvSpPr>
          <p:nvPr>
            <p:ph type="title"/>
          </p:nvPr>
        </p:nvSpPr>
        <p:spPr/>
        <p:txBody>
          <a:bodyPr>
            <a:normAutofit/>
          </a:bodyPr>
          <a:lstStyle/>
          <a:p>
            <a:pPr>
              <a:defRPr/>
            </a:pPr>
            <a:r>
              <a:rPr lang="en-US" sz="4000" dirty="0">
                <a:solidFill>
                  <a:schemeClr val="accent1"/>
                </a:solidFill>
                <a:latin typeface="Plus Jakarta Sans SemiBold" pitchFamily="2" charset="0"/>
                <a:cs typeface="Plus Jakarta Sans SemiBold" pitchFamily="2" charset="0"/>
              </a:rPr>
              <a:t>Navigate Among Questions</a:t>
            </a:r>
          </a:p>
        </p:txBody>
      </p:sp>
      <p:sp>
        <p:nvSpPr>
          <p:cNvPr id="27651" name="Content Placeholder 2">
            <a:extLst>
              <a:ext uri="{FF2B5EF4-FFF2-40B4-BE49-F238E27FC236}">
                <a16:creationId xmlns:a16="http://schemas.microsoft.com/office/drawing/2014/main" id="{B96194F1-6282-FBBE-B157-447843194CAC}"/>
              </a:ext>
            </a:extLst>
          </p:cNvPr>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spcAft>
                <a:spcPts val="600"/>
              </a:spcAft>
            </a:pPr>
            <a:r>
              <a:rPr lang="en-US" altLang="en-US" sz="2800" dirty="0">
                <a:solidFill>
                  <a:schemeClr val="accent1"/>
                </a:solidFill>
                <a:latin typeface="Plus Jakarta Sans" pitchFamily="2" charset="0"/>
                <a:cs typeface="Plus Jakarta Sans" pitchFamily="2" charset="0"/>
              </a:rPr>
              <a:t>Use the right arrow to move to the next question.</a:t>
            </a:r>
          </a:p>
          <a:p>
            <a:pPr>
              <a:spcAft>
                <a:spcPts val="600"/>
              </a:spcAft>
            </a:pPr>
            <a:r>
              <a:rPr lang="en-US" altLang="en-US" sz="2800" dirty="0">
                <a:solidFill>
                  <a:schemeClr val="accent1"/>
                </a:solidFill>
                <a:latin typeface="Plus Jakarta Sans" pitchFamily="2" charset="0"/>
                <a:cs typeface="Plus Jakarta Sans" pitchFamily="2" charset="0"/>
              </a:rPr>
              <a:t>Click </a:t>
            </a:r>
            <a:r>
              <a:rPr lang="en-US" altLang="en-US" sz="2800" b="1" dirty="0">
                <a:solidFill>
                  <a:schemeClr val="accent1"/>
                </a:solidFill>
                <a:latin typeface="Plus Jakarta Sans" pitchFamily="2" charset="0"/>
                <a:cs typeface="Plus Jakarta Sans" pitchFamily="2" charset="0"/>
              </a:rPr>
              <a:t>Review</a:t>
            </a:r>
            <a:r>
              <a:rPr lang="en-US" altLang="en-US" sz="2800" dirty="0">
                <a:solidFill>
                  <a:schemeClr val="accent1"/>
                </a:solidFill>
                <a:latin typeface="Plus Jakarta Sans" pitchFamily="2" charset="0"/>
                <a:cs typeface="Plus Jakarta Sans" pitchFamily="2" charset="0"/>
              </a:rPr>
              <a:t> to jump to any question.</a:t>
            </a:r>
          </a:p>
        </p:txBody>
      </p:sp>
      <p:sp>
        <p:nvSpPr>
          <p:cNvPr id="4" name="Slide Number Placeholder 3">
            <a:extLst>
              <a:ext uri="{FF2B5EF4-FFF2-40B4-BE49-F238E27FC236}">
                <a16:creationId xmlns:a16="http://schemas.microsoft.com/office/drawing/2014/main" id="{29826719-B1A2-DF4F-20FC-C21992FB6BCF}"/>
              </a:ext>
            </a:extLst>
          </p:cNvPr>
          <p:cNvSpPr>
            <a:spLocks noGrp="1"/>
          </p:cNvSpPr>
          <p:nvPr>
            <p:ph type="sldNum" sz="quarter" idx="12"/>
          </p:nvPr>
        </p:nvSpPr>
        <p:spPr/>
        <p:txBody>
          <a:bodyPr/>
          <a:lstStyle/>
          <a:p>
            <a:pPr>
              <a:defRPr/>
            </a:pPr>
            <a:fld id="{A9FDEDD7-B38B-4C37-8F2D-D97496E2EA25}" type="slidenum">
              <a:rPr lang="en-US" altLang="en-US" smtClean="0"/>
              <a:pPr>
                <a:defRPr/>
              </a:pPr>
              <a:t>13</a:t>
            </a:fld>
            <a:endParaRPr lang="en-US" altLang="en-US"/>
          </a:p>
        </p:txBody>
      </p:sp>
      <p:pic>
        <p:nvPicPr>
          <p:cNvPr id="27653" name="Picture 4" descr="Image displays the TestNav navigation buttons.">
            <a:extLst>
              <a:ext uri="{FF2B5EF4-FFF2-40B4-BE49-F238E27FC236}">
                <a16:creationId xmlns:a16="http://schemas.microsoft.com/office/drawing/2014/main" id="{00B111FB-5C62-66EE-5844-9CEF8CB13C5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17762" y="3645406"/>
            <a:ext cx="7356475" cy="11906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4" name="Oval 2">
            <a:extLst>
              <a:ext uri="{FF2B5EF4-FFF2-40B4-BE49-F238E27FC236}">
                <a16:creationId xmlns:a16="http://schemas.microsoft.com/office/drawing/2014/main" id="{88AE5CFB-4688-9C14-D693-2EA2A4C4D2C0}"/>
              </a:ext>
            </a:extLst>
          </p:cNvPr>
          <p:cNvSpPr>
            <a:spLocks noChangeArrowheads="1"/>
          </p:cNvSpPr>
          <p:nvPr/>
        </p:nvSpPr>
        <p:spPr bwMode="auto">
          <a:xfrm>
            <a:off x="3048000" y="3645406"/>
            <a:ext cx="2819400" cy="725488"/>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altLang="en-US" sz="240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B2D03-5A09-B517-D916-50D1364B9A17}"/>
              </a:ext>
            </a:extLst>
          </p:cNvPr>
          <p:cNvSpPr>
            <a:spLocks noGrp="1"/>
          </p:cNvSpPr>
          <p:nvPr>
            <p:ph type="title"/>
          </p:nvPr>
        </p:nvSpPr>
        <p:spPr/>
        <p:txBody>
          <a:bodyPr>
            <a:normAutofit/>
          </a:bodyPr>
          <a:lstStyle/>
          <a:p>
            <a:pPr>
              <a:defRPr/>
            </a:pPr>
            <a:r>
              <a:rPr lang="en-US" sz="4000" dirty="0">
                <a:solidFill>
                  <a:schemeClr val="accent1"/>
                </a:solidFill>
                <a:latin typeface="Plus Jakarta Sans SemiBold" pitchFamily="2" charset="0"/>
                <a:cs typeface="Plus Jakarta Sans SemiBold" pitchFamily="2" charset="0"/>
              </a:rPr>
              <a:t>Bookmark Items </a:t>
            </a:r>
          </a:p>
        </p:txBody>
      </p:sp>
      <p:sp>
        <p:nvSpPr>
          <p:cNvPr id="3" name="Slide Number Placeholder 2">
            <a:extLst>
              <a:ext uri="{FF2B5EF4-FFF2-40B4-BE49-F238E27FC236}">
                <a16:creationId xmlns:a16="http://schemas.microsoft.com/office/drawing/2014/main" id="{8888E6E0-D4DA-8DCF-DECA-E6C5304C9EDF}"/>
              </a:ext>
            </a:extLst>
          </p:cNvPr>
          <p:cNvSpPr>
            <a:spLocks noGrp="1"/>
          </p:cNvSpPr>
          <p:nvPr>
            <p:ph type="sldNum" sz="quarter" idx="12"/>
          </p:nvPr>
        </p:nvSpPr>
        <p:spPr/>
        <p:txBody>
          <a:bodyPr/>
          <a:lstStyle/>
          <a:p>
            <a:pPr>
              <a:defRPr/>
            </a:pPr>
            <a:fld id="{876E17C6-D166-44D3-B340-E484EC270761}" type="slidenum">
              <a:rPr lang="en-US" altLang="en-US"/>
              <a:pPr>
                <a:defRPr/>
              </a:pPr>
              <a:t>14</a:t>
            </a:fld>
            <a:endParaRPr lang="en-US" altLang="en-US"/>
          </a:p>
        </p:txBody>
      </p:sp>
      <p:pic>
        <p:nvPicPr>
          <p:cNvPr id="29701" name="Picture 4" descr="The image displays the Review your Test menu.">
            <a:extLst>
              <a:ext uri="{FF2B5EF4-FFF2-40B4-BE49-F238E27FC236}">
                <a16:creationId xmlns:a16="http://schemas.microsoft.com/office/drawing/2014/main" id="{6237E78C-BDD6-5364-2FD8-D36EB7505C7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96300" y="1138384"/>
            <a:ext cx="2857500" cy="52006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ontent Placeholder 3">
            <a:extLst>
              <a:ext uri="{FF2B5EF4-FFF2-40B4-BE49-F238E27FC236}">
                <a16:creationId xmlns:a16="http://schemas.microsoft.com/office/drawing/2014/main" id="{8B095340-1246-9F0C-B48B-181DB1D1F02C}"/>
              </a:ext>
            </a:extLst>
          </p:cNvPr>
          <p:cNvSpPr>
            <a:spLocks noGrp="1"/>
          </p:cNvSpPr>
          <p:nvPr>
            <p:ph idx="1"/>
          </p:nvPr>
        </p:nvSpPr>
        <p:spPr>
          <a:xfrm>
            <a:off x="838200" y="1825625"/>
            <a:ext cx="7277100" cy="4351338"/>
          </a:xfrm>
        </p:spPr>
        <p:txBody>
          <a:bodyPr/>
          <a:lstStyle/>
          <a:p>
            <a:pPr>
              <a:spcAft>
                <a:spcPts val="600"/>
              </a:spcAft>
            </a:pPr>
            <a:r>
              <a:rPr lang="en-US" altLang="ja-JP" sz="2800" dirty="0">
                <a:solidFill>
                  <a:schemeClr val="accent1"/>
                </a:solidFill>
                <a:latin typeface="Plus Jakarta Sans" pitchFamily="2" charset="0"/>
                <a:ea typeface="ヒラギノ角ゴ Pro W3" charset="-128"/>
                <a:cs typeface="Plus Jakarta Sans" pitchFamily="2" charset="0"/>
              </a:rPr>
              <a:t>If you aren’t sure about your answer choice, bookmark the item to review it later, if you have time.</a:t>
            </a:r>
          </a:p>
          <a:p>
            <a:pPr>
              <a:spcAft>
                <a:spcPts val="600"/>
              </a:spcAft>
            </a:pPr>
            <a:r>
              <a:rPr lang="en-US" altLang="en-US" sz="2800" dirty="0">
                <a:solidFill>
                  <a:schemeClr val="accent1"/>
                </a:solidFill>
                <a:latin typeface="Plus Jakarta Sans" pitchFamily="2" charset="0"/>
                <a:ea typeface="ヒラギノ角ゴ Pro W3" charset="-128"/>
                <a:cs typeface="Plus Jakarta Sans" pitchFamily="2" charset="0"/>
              </a:rPr>
              <a:t>A blue flag appears in the review menu so you can quickly jump to bookmarked items.</a:t>
            </a:r>
            <a:endParaRPr lang="en-US" altLang="en-US" sz="2800" dirty="0">
              <a:solidFill>
                <a:schemeClr val="accent1"/>
              </a:solidFill>
              <a:latin typeface="Plus Jakarta Sans" pitchFamily="2" charset="0"/>
              <a:cs typeface="Plus Jakarta Sans" pitchFamily="2" charset="0"/>
            </a:endParaRPr>
          </a:p>
          <a:p>
            <a:pPr marL="0" indent="0">
              <a:buNone/>
            </a:pPr>
            <a:endParaRPr 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93102-C0E9-4A00-C381-7DFD518A16A1}"/>
              </a:ext>
            </a:extLst>
          </p:cNvPr>
          <p:cNvSpPr>
            <a:spLocks noGrp="1"/>
          </p:cNvSpPr>
          <p:nvPr>
            <p:ph type="title"/>
          </p:nvPr>
        </p:nvSpPr>
        <p:spPr/>
        <p:txBody>
          <a:bodyPr>
            <a:normAutofit/>
          </a:bodyPr>
          <a:lstStyle/>
          <a:p>
            <a:pPr>
              <a:defRPr/>
            </a:pPr>
            <a:r>
              <a:rPr lang="en-US" sz="4000" dirty="0">
                <a:solidFill>
                  <a:schemeClr val="accent1"/>
                </a:solidFill>
                <a:latin typeface="Plus Jakarta Sans SemiBold" pitchFamily="2" charset="0"/>
                <a:cs typeface="Plus Jakarta Sans SemiBold" pitchFamily="2" charset="0"/>
              </a:rPr>
              <a:t>Answer Eliminator</a:t>
            </a:r>
          </a:p>
        </p:txBody>
      </p:sp>
      <p:sp>
        <p:nvSpPr>
          <p:cNvPr id="3" name="Slide Number Placeholder 2">
            <a:extLst>
              <a:ext uri="{FF2B5EF4-FFF2-40B4-BE49-F238E27FC236}">
                <a16:creationId xmlns:a16="http://schemas.microsoft.com/office/drawing/2014/main" id="{118876E0-51F0-EEE4-369C-B432480BDA81}"/>
              </a:ext>
            </a:extLst>
          </p:cNvPr>
          <p:cNvSpPr>
            <a:spLocks noGrp="1"/>
          </p:cNvSpPr>
          <p:nvPr>
            <p:ph type="sldNum" sz="quarter" idx="12"/>
          </p:nvPr>
        </p:nvSpPr>
        <p:spPr/>
        <p:txBody>
          <a:bodyPr/>
          <a:lstStyle/>
          <a:p>
            <a:pPr>
              <a:defRPr/>
            </a:pPr>
            <a:fld id="{981FCB97-19AF-4CFD-AE44-AE1D612893EE}" type="slidenum">
              <a:rPr lang="en-US" altLang="en-US"/>
              <a:pPr>
                <a:defRPr/>
              </a:pPr>
              <a:t>15</a:t>
            </a:fld>
            <a:endParaRPr lang="en-US" altLang="en-US"/>
          </a:p>
        </p:txBody>
      </p:sp>
      <p:pic>
        <p:nvPicPr>
          <p:cNvPr id="31749" name="Picture 3" descr="Image displays the Answer Eliminator.">
            <a:extLst>
              <a:ext uri="{FF2B5EF4-FFF2-40B4-BE49-F238E27FC236}">
                <a16:creationId xmlns:a16="http://schemas.microsoft.com/office/drawing/2014/main" id="{4313E553-CC85-A217-2ADA-3032C387BB4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0580" y="2892922"/>
            <a:ext cx="5850839" cy="344957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ounded Rectangular Callout 4">
            <a:extLst>
              <a:ext uri="{FF2B5EF4-FFF2-40B4-BE49-F238E27FC236}">
                <a16:creationId xmlns:a16="http://schemas.microsoft.com/office/drawing/2014/main" id="{9591A9A6-97EC-4AEF-A0AB-51B24E5978BF}"/>
              </a:ext>
            </a:extLst>
          </p:cNvPr>
          <p:cNvSpPr/>
          <p:nvPr/>
        </p:nvSpPr>
        <p:spPr>
          <a:xfrm>
            <a:off x="7595899" y="3581400"/>
            <a:ext cx="2420937" cy="633412"/>
          </a:xfrm>
          <a:prstGeom prst="wedgeRoundRectCallout">
            <a:avLst>
              <a:gd name="adj1" fmla="val -46892"/>
              <a:gd name="adj2" fmla="val -106380"/>
              <a:gd name="adj3" fmla="val 16667"/>
            </a:avLst>
          </a:prstGeom>
          <a:solidFill>
            <a:schemeClr val="accent1"/>
          </a:solidFill>
          <a:ln w="31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eaLnBrk="1" hangingPunct="1">
              <a:defRPr/>
            </a:pPr>
            <a:r>
              <a:rPr lang="en-US" sz="2000" dirty="0">
                <a:solidFill>
                  <a:schemeClr val="tx1"/>
                </a:solidFill>
                <a:latin typeface="Plus Jakarta Sans" pitchFamily="2" charset="0"/>
                <a:cs typeface="Plus Jakarta Sans" pitchFamily="2" charset="0"/>
              </a:rPr>
              <a:t>Answer Eliminator</a:t>
            </a:r>
          </a:p>
        </p:txBody>
      </p:sp>
      <p:sp>
        <p:nvSpPr>
          <p:cNvPr id="4" name="Content Placeholder 3">
            <a:extLst>
              <a:ext uri="{FF2B5EF4-FFF2-40B4-BE49-F238E27FC236}">
                <a16:creationId xmlns:a16="http://schemas.microsoft.com/office/drawing/2014/main" id="{C02D215B-4C6C-243A-D7DA-0D5DF68A1616}"/>
              </a:ext>
            </a:extLst>
          </p:cNvPr>
          <p:cNvSpPr>
            <a:spLocks noGrp="1"/>
          </p:cNvSpPr>
          <p:nvPr>
            <p:ph idx="1"/>
          </p:nvPr>
        </p:nvSpPr>
        <p:spPr/>
        <p:txBody>
          <a:bodyPr>
            <a:normAutofit/>
          </a:bodyPr>
          <a:lstStyle/>
          <a:p>
            <a:r>
              <a:rPr lang="en-US" altLang="en-US" sz="2800" dirty="0">
                <a:solidFill>
                  <a:schemeClr val="accent1"/>
                </a:solidFill>
                <a:latin typeface="Plus Jakarta Sans" pitchFamily="2" charset="0"/>
                <a:cs typeface="Plus Jakarta Sans" pitchFamily="2" charset="0"/>
              </a:rPr>
              <a:t>If you aren’t sure of the right answer, but can eliminate some, it may be helpful to cross those out.</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pic>
        <p:nvPicPr>
          <p:cNvPr id="55300" name="Picture 3" descr="Image display the Pause option when available for students.">
            <a:extLst>
              <a:ext uri="{FF2B5EF4-FFF2-40B4-BE49-F238E27FC236}">
                <a16:creationId xmlns:a16="http://schemas.microsoft.com/office/drawing/2014/main" id="{4A0C1008-9490-0D87-7519-FB662A4AC3F0}"/>
              </a:ext>
            </a:extLst>
          </p:cNvPr>
          <p:cNvPicPr>
            <a:picLocks noChangeAspect="1"/>
          </p:cNvPicPr>
          <p:nvPr/>
        </p:nvPicPr>
        <p:blipFill>
          <a:blip r:embed="rId3"/>
          <a:srcRect/>
          <a:stretch>
            <a:fillRect/>
          </a:stretch>
        </p:blipFill>
        <p:spPr bwMode="auto">
          <a:xfrm>
            <a:off x="1280680" y="3048000"/>
            <a:ext cx="4791075" cy="1528762"/>
          </a:xfrm>
          <a:prstGeom prst="rect">
            <a:avLst/>
          </a:prstGeom>
          <a:noFill/>
          <a:ln>
            <a:noFill/>
          </a:ln>
          <a:effectLst>
            <a:outerShdw blurRad="50800" dist="38100" dir="2700000" algn="tl" rotWithShape="0">
              <a:prstClr val="black">
                <a:alpha val="40000"/>
              </a:prstClr>
            </a:outerShdw>
          </a:effectLst>
        </p:spPr>
      </p:pic>
      <p:pic>
        <p:nvPicPr>
          <p:cNvPr id="55301" name="Picture 4" descr="Image displays the Resume Test button.">
            <a:extLst>
              <a:ext uri="{FF2B5EF4-FFF2-40B4-BE49-F238E27FC236}">
                <a16:creationId xmlns:a16="http://schemas.microsoft.com/office/drawing/2014/main" id="{EEFD4307-7718-D717-229D-93FD2C127E7F}"/>
              </a:ext>
            </a:extLst>
          </p:cNvPr>
          <p:cNvPicPr>
            <a:picLocks noChangeAspect="1"/>
          </p:cNvPicPr>
          <p:nvPr/>
        </p:nvPicPr>
        <p:blipFill>
          <a:blip r:embed="rId4"/>
          <a:srcRect/>
          <a:stretch>
            <a:fillRect/>
          </a:stretch>
        </p:blipFill>
        <p:spPr bwMode="auto">
          <a:xfrm>
            <a:off x="5257800" y="3733801"/>
            <a:ext cx="5334000" cy="2162175"/>
          </a:xfrm>
          <a:prstGeom prst="rect">
            <a:avLst/>
          </a:prstGeom>
          <a:noFill/>
          <a:ln>
            <a:noFill/>
          </a:ln>
          <a:effectLst>
            <a:outerShdw blurRad="50800" dist="38100" dir="2700000" algn="tl" rotWithShape="0">
              <a:prstClr val="black">
                <a:alpha val="40000"/>
              </a:prstClr>
            </a:outerShdw>
          </a:effectLst>
        </p:spPr>
      </p:pic>
      <p:sp>
        <p:nvSpPr>
          <p:cNvPr id="5" name="Content Placeholder 4">
            <a:extLst>
              <a:ext uri="{FF2B5EF4-FFF2-40B4-BE49-F238E27FC236}">
                <a16:creationId xmlns:a16="http://schemas.microsoft.com/office/drawing/2014/main" id="{089C3C41-6B8C-F83F-D494-8CAD00911D7A}"/>
              </a:ext>
            </a:extLst>
          </p:cNvPr>
          <p:cNvSpPr>
            <a:spLocks noGrp="1"/>
          </p:cNvSpPr>
          <p:nvPr>
            <p:ph idx="1"/>
          </p:nvPr>
        </p:nvSpPr>
        <p:spPr/>
        <p:txBody>
          <a:bodyPr>
            <a:normAutofit/>
          </a:bodyPr>
          <a:lstStyle/>
          <a:p>
            <a:r>
              <a:rPr lang="en-US" sz="2800" dirty="0">
                <a:solidFill>
                  <a:schemeClr val="accent1"/>
                </a:solidFill>
                <a:latin typeface="Plus Jakarta Sans" pitchFamily="2" charset="0"/>
                <a:cs typeface="Plus Jakarta Sans" pitchFamily="2" charset="0"/>
                <a:sym typeface="Verdana" charset="0"/>
              </a:rPr>
              <a:t>Some tests have the option to pause if you have to leave your seat.</a:t>
            </a:r>
          </a:p>
        </p:txBody>
      </p:sp>
      <p:sp>
        <p:nvSpPr>
          <p:cNvPr id="7" name="Title 6">
            <a:extLst>
              <a:ext uri="{FF2B5EF4-FFF2-40B4-BE49-F238E27FC236}">
                <a16:creationId xmlns:a16="http://schemas.microsoft.com/office/drawing/2014/main" id="{6ED9978D-615A-159A-8076-261E8689AF72}"/>
              </a:ext>
            </a:extLst>
          </p:cNvPr>
          <p:cNvSpPr>
            <a:spLocks noGrp="1"/>
          </p:cNvSpPr>
          <p:nvPr>
            <p:ph type="title"/>
          </p:nvPr>
        </p:nvSpPr>
        <p:spPr/>
        <p:txBody>
          <a:bodyPr>
            <a:normAutofit/>
          </a:bodyPr>
          <a:lstStyle/>
          <a:p>
            <a:r>
              <a:rPr lang="en-US" sz="4000" dirty="0">
                <a:solidFill>
                  <a:schemeClr val="accent1"/>
                </a:solidFill>
                <a:latin typeface="Plus Jakarta Sans SemiBold" pitchFamily="2" charset="0"/>
                <a:cs typeface="Plus Jakarta Sans SemiBold" pitchFamily="2" charset="0"/>
                <a:sym typeface="Verdana" charset="0"/>
              </a:rPr>
              <a:t>Pausing a Test</a:t>
            </a:r>
            <a:endParaRPr lang="en-US" sz="3600" dirty="0">
              <a:latin typeface="Plus Jakarta Sans SemiBold" pitchFamily="2" charset="0"/>
              <a:cs typeface="Plus Jakarta Sans SemiBold" pitchFamily="2"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pic>
        <p:nvPicPr>
          <p:cNvPr id="57349" name="Picture 1" descr="Image displays the Submit Final Answers button.">
            <a:extLst>
              <a:ext uri="{FF2B5EF4-FFF2-40B4-BE49-F238E27FC236}">
                <a16:creationId xmlns:a16="http://schemas.microsoft.com/office/drawing/2014/main" id="{800DB216-0F63-4D62-A30D-0694EE27A6D0}"/>
              </a:ext>
            </a:extLst>
          </p:cNvPr>
          <p:cNvPicPr>
            <a:picLocks noChangeAspect="1"/>
          </p:cNvPicPr>
          <p:nvPr/>
        </p:nvPicPr>
        <p:blipFill>
          <a:blip r:embed="rId3"/>
          <a:srcRect/>
          <a:stretch>
            <a:fillRect/>
          </a:stretch>
        </p:blipFill>
        <p:spPr bwMode="auto">
          <a:xfrm>
            <a:off x="6162675" y="1856798"/>
            <a:ext cx="5324475" cy="3514725"/>
          </a:xfrm>
          <a:prstGeom prst="rect">
            <a:avLst/>
          </a:prstGeom>
          <a:noFill/>
          <a:ln>
            <a:noFill/>
          </a:ln>
          <a:effectLst>
            <a:outerShdw blurRad="50800" dist="38100" dir="2700000" algn="tl" rotWithShape="0">
              <a:prstClr val="black">
                <a:alpha val="40000"/>
              </a:prstClr>
            </a:outerShdw>
          </a:effectLst>
        </p:spPr>
      </p:pic>
      <p:sp>
        <p:nvSpPr>
          <p:cNvPr id="3" name="Content Placeholder 2">
            <a:extLst>
              <a:ext uri="{FF2B5EF4-FFF2-40B4-BE49-F238E27FC236}">
                <a16:creationId xmlns:a16="http://schemas.microsoft.com/office/drawing/2014/main" id="{C95A1DD8-9C60-2179-7895-0B35AE8D0CFF}"/>
              </a:ext>
            </a:extLst>
          </p:cNvPr>
          <p:cNvSpPr>
            <a:spLocks noGrp="1"/>
          </p:cNvSpPr>
          <p:nvPr>
            <p:ph idx="1"/>
          </p:nvPr>
        </p:nvSpPr>
        <p:spPr>
          <a:xfrm>
            <a:off x="838200" y="1825625"/>
            <a:ext cx="5324475" cy="4351338"/>
          </a:xfrm>
        </p:spPr>
        <p:txBody>
          <a:bodyPr>
            <a:normAutofit/>
          </a:bodyPr>
          <a:lstStyle/>
          <a:p>
            <a:r>
              <a:rPr lang="en-US" sz="2800" dirty="0">
                <a:solidFill>
                  <a:schemeClr val="accent1"/>
                </a:solidFill>
                <a:latin typeface="Plus Jakarta Sans" pitchFamily="2" charset="0"/>
                <a:cs typeface="Plus Jakarta Sans" pitchFamily="2" charset="0"/>
                <a:sym typeface="Verdana" charset="0"/>
              </a:rPr>
              <a:t>After you answer the last item, a summary screen provides you the chance to review and unanswered or bookmarked items. Be sure to submit your test.</a:t>
            </a:r>
          </a:p>
        </p:txBody>
      </p:sp>
      <p:sp>
        <p:nvSpPr>
          <p:cNvPr id="6" name="Rectangle 1">
            <a:extLst>
              <a:ext uri="{FF2B5EF4-FFF2-40B4-BE49-F238E27FC236}">
                <a16:creationId xmlns:a16="http://schemas.microsoft.com/office/drawing/2014/main" id="{6B40DC59-B76C-71CB-A10C-67B0AFD904A2}"/>
              </a:ext>
            </a:extLst>
          </p:cNvPr>
          <p:cNvSpPr>
            <a:spLocks noGrp="1" noChangeArrowheads="1"/>
          </p:cNvSpPr>
          <p:nvPr>
            <p:ph type="title"/>
          </p:nvPr>
        </p:nvSpPr>
        <p:spPr>
          <a:xfrm>
            <a:off x="838200" y="365125"/>
            <a:ext cx="10515600" cy="1325563"/>
          </a:xfrm>
        </p:spPr>
        <p:txBody>
          <a:bodyPr>
            <a:normAutofit/>
          </a:bodyPr>
          <a:lstStyle/>
          <a:p>
            <a:pPr eaLnBrk="1" hangingPunct="1">
              <a:defRPr/>
            </a:pPr>
            <a:r>
              <a:rPr lang="en-US" sz="4000" dirty="0">
                <a:solidFill>
                  <a:schemeClr val="accent1"/>
                </a:solidFill>
                <a:latin typeface="Plus Jakarta Sans SemiBold" pitchFamily="2" charset="0"/>
                <a:cs typeface="Plus Jakarta Sans SemiBold" pitchFamily="2" charset="0"/>
                <a:sym typeface="Verdana" charset="0"/>
              </a:rPr>
              <a:t>Review and Submit</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DA03F-D0F8-BA3E-4ECC-DE2CA0A54580}"/>
              </a:ext>
            </a:extLst>
          </p:cNvPr>
          <p:cNvSpPr>
            <a:spLocks noGrp="1"/>
          </p:cNvSpPr>
          <p:nvPr>
            <p:ph type="ctrTitle"/>
          </p:nvPr>
        </p:nvSpPr>
        <p:spPr>
          <a:xfrm>
            <a:off x="2213264" y="685800"/>
            <a:ext cx="7772400" cy="5486400"/>
          </a:xfrm>
          <a:solidFill>
            <a:schemeClr val="accent1"/>
          </a:solidFill>
        </p:spPr>
        <p:txBody>
          <a:bodyPr anchor="ctr"/>
          <a:lstStyle/>
          <a:p>
            <a:pPr algn="ctr">
              <a:defRPr/>
            </a:pPr>
            <a:r>
              <a:rPr lang="en-US" dirty="0">
                <a:latin typeface="Plus Jakarta Sans" pitchFamily="2" charset="0"/>
                <a:cs typeface="Plus Jakarta Sans" pitchFamily="2" charset="0"/>
              </a:rPr>
              <a:t>Features for Math</a:t>
            </a:r>
          </a:p>
        </p:txBody>
      </p:sp>
      <p:sp>
        <p:nvSpPr>
          <p:cNvPr id="4" name="Slide Number Placeholder 3">
            <a:extLst>
              <a:ext uri="{FF2B5EF4-FFF2-40B4-BE49-F238E27FC236}">
                <a16:creationId xmlns:a16="http://schemas.microsoft.com/office/drawing/2014/main" id="{203331BE-C52A-D6E4-CBD4-C2EFF2ABC31B}"/>
              </a:ext>
            </a:extLst>
          </p:cNvPr>
          <p:cNvSpPr>
            <a:spLocks noGrp="1"/>
          </p:cNvSpPr>
          <p:nvPr>
            <p:ph type="sldNum" sz="quarter" idx="12"/>
          </p:nvPr>
        </p:nvSpPr>
        <p:spPr/>
        <p:txBody>
          <a:bodyPr/>
          <a:lstStyle/>
          <a:p>
            <a:pPr>
              <a:defRPr/>
            </a:pPr>
            <a:fld id="{4D026970-4F12-41D0-A484-F6977CFC6025}" type="slidenum">
              <a:rPr lang="en-US" altLang="en-US"/>
              <a:pPr>
                <a:defRPr/>
              </a:pPr>
              <a:t>18</a:t>
            </a:fld>
            <a:endParaRPr lang="en-US"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E68630-D0DE-FC23-513B-3858312D6A2B}"/>
              </a:ext>
            </a:extLst>
          </p:cNvPr>
          <p:cNvSpPr>
            <a:spLocks noGrp="1"/>
          </p:cNvSpPr>
          <p:nvPr>
            <p:ph type="title"/>
          </p:nvPr>
        </p:nvSpPr>
        <p:spPr/>
        <p:txBody>
          <a:bodyPr>
            <a:normAutofit/>
          </a:bodyPr>
          <a:lstStyle/>
          <a:p>
            <a:r>
              <a:rPr lang="en-US" sz="4000" dirty="0">
                <a:solidFill>
                  <a:schemeClr val="accent1"/>
                </a:solidFill>
                <a:latin typeface="Plus Jakarta Sans SemiBold" pitchFamily="2" charset="0"/>
                <a:cs typeface="Plus Jakarta Sans SemiBold" pitchFamily="2" charset="0"/>
              </a:rPr>
              <a:t>Math Tools</a:t>
            </a:r>
          </a:p>
        </p:txBody>
      </p:sp>
      <p:pic>
        <p:nvPicPr>
          <p:cNvPr id="10" name="Picture 2" descr="Image of Ruler in TestNav">
            <a:extLst>
              <a:ext uri="{FF2B5EF4-FFF2-40B4-BE49-F238E27FC236}">
                <a16:creationId xmlns:a16="http://schemas.microsoft.com/office/drawing/2014/main" id="{0E0EEAB2-15E7-CA57-0F87-22FAE4A616C0}"/>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6399" r="98172">
                        <a14:foregroundMark x1="13163" y1="78889" x2="7495" y2="88519"/>
                        <a14:foregroundMark x1="16271" y1="90370" x2="26143" y2="89630"/>
                        <a14:foregroundMark x1="15356" y1="82222" x2="15356" y2="80741"/>
                        <a14:foregroundMark x1="6947" y1="84815" x2="14077" y2="80370"/>
                        <a14:foregroundMark x1="14442" y1="82222" x2="6764" y2="86296"/>
                        <a14:foregroundMark x1="89580" y1="30000" x2="89031" y2="47778"/>
                        <a14:foregroundMark x1="91773" y1="23704" x2="91590" y2="23704"/>
                        <a14:foregroundMark x1="93053" y1="23704" x2="93419" y2="23704"/>
                        <a14:foregroundMark x1="93419" y1="23704" x2="95430" y2="25185"/>
                        <a14:foregroundMark x1="92870" y1="31111" x2="98172" y2="28889"/>
                        <a14:foregroundMark x1="91042" y1="25185" x2="96344" y2="22222"/>
                        <a14:foregroundMark x1="91408" y1="24444" x2="91590" y2="24815"/>
                        <a14:foregroundMark x1="90859" y1="24815" x2="91590" y2="24815"/>
                        <a14:foregroundMark x1="13346" y1="78889" x2="10603" y2="84815"/>
                        <a14:foregroundMark x1="7130" y1="84074" x2="13346" y2="81481"/>
                      </a14:backgroundRemoval>
                    </a14:imgEffect>
                  </a14:imgLayer>
                </a14:imgProps>
              </a:ext>
              <a:ext uri="{28A0092B-C50C-407E-A947-70E740481C1C}">
                <a14:useLocalDpi xmlns:a14="http://schemas.microsoft.com/office/drawing/2010/main" val="0"/>
              </a:ext>
            </a:extLst>
          </a:blip>
          <a:srcRect/>
          <a:stretch>
            <a:fillRect/>
          </a:stretch>
        </p:blipFill>
        <p:spPr bwMode="auto">
          <a:xfrm>
            <a:off x="525181" y="4240791"/>
            <a:ext cx="3733800" cy="184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 descr="IMage of Protractor in TetstNav">
            <a:extLst>
              <a:ext uri="{FF2B5EF4-FFF2-40B4-BE49-F238E27FC236}">
                <a16:creationId xmlns:a16="http://schemas.microsoft.com/office/drawing/2014/main" id="{26A54325-55F0-0131-A857-F0150381EDE5}"/>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9690" b="89535" l="6836" r="96094">
                        <a14:foregroundMark x1="93359" y1="73643" x2="90431" y2="74612"/>
                        <a14:foregroundMark x1="10156" y1="76710" x2="6836" y2="87597"/>
                        <a14:foregroundMark x1="96094" y1="85271" x2="95703" y2="79457"/>
                        <a14:backgroundMark x1="6836" y1="72481" x2="12109" y2="70930"/>
                        <a14:backgroundMark x1="13086" y1="72481" x2="10938" y2="70930"/>
                        <a14:backgroundMark x1="86523" y1="73643" x2="88477" y2="74031"/>
                        <a14:backgroundMark x1="87109" y1="72481" x2="87109" y2="76357"/>
                      </a14:backgroundRemoval>
                    </a14:imgEffect>
                  </a14:imgLayer>
                </a14:imgProps>
              </a:ext>
              <a:ext uri="{28A0092B-C50C-407E-A947-70E740481C1C}">
                <a14:useLocalDpi xmlns:a14="http://schemas.microsoft.com/office/drawing/2010/main" val="0"/>
              </a:ext>
            </a:extLst>
          </a:blip>
          <a:srcRect/>
          <a:stretch>
            <a:fillRect/>
          </a:stretch>
        </p:blipFill>
        <p:spPr bwMode="auto">
          <a:xfrm>
            <a:off x="7839257" y="4193166"/>
            <a:ext cx="3749675" cy="189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ight Brace 7">
            <a:extLst>
              <a:ext uri="{FF2B5EF4-FFF2-40B4-BE49-F238E27FC236}">
                <a16:creationId xmlns:a16="http://schemas.microsoft.com/office/drawing/2014/main" id="{4EC9CAE3-7963-9758-683F-F4B0BDF6F0D0}"/>
              </a:ext>
              <a:ext uri="{C183D7F6-B498-43B3-948B-1728B52AA6E4}">
                <adec:decorative xmlns:adec="http://schemas.microsoft.com/office/drawing/2017/decorative" val="1"/>
              </a:ext>
            </a:extLst>
          </p:cNvPr>
          <p:cNvSpPr>
            <a:spLocks/>
          </p:cNvSpPr>
          <p:nvPr/>
        </p:nvSpPr>
        <p:spPr bwMode="auto">
          <a:xfrm rot="5400000">
            <a:off x="5714154" y="317284"/>
            <a:ext cx="668339" cy="5029200"/>
          </a:xfrm>
          <a:prstGeom prst="rightBrace">
            <a:avLst>
              <a:gd name="adj1" fmla="val 8326"/>
              <a:gd name="adj2" fmla="val 50000"/>
            </a:avLst>
          </a:prstGeom>
          <a:noFill/>
          <a:ln w="38100">
            <a:solidFill>
              <a:srgbClr val="0D004D"/>
            </a:solidFill>
            <a:round/>
            <a:headEnd/>
            <a:tailEnd/>
          </a:ln>
          <a:extLst>
            <a:ext uri="{909E8E84-426E-40DD-AFC4-6F175D3DCCD1}">
              <a14:hiddenFill xmlns:a14="http://schemas.microsoft.com/office/drawing/2010/main">
                <a:solidFill>
                  <a:srgbClr val="FFFFFF"/>
                </a:solidFill>
              </a14:hiddenFill>
            </a:ext>
          </a:extLst>
        </p:spPr>
        <p:txBody>
          <a:bodyPr/>
          <a:lstStyle>
            <a:lvl1pPr>
              <a:defRPr sz="1700">
                <a:solidFill>
                  <a:srgbClr val="000000"/>
                </a:solidFill>
                <a:latin typeface="Verdana" panose="020B0604030504040204" pitchFamily="34" charset="0"/>
                <a:ea typeface="ヒラギノ角ゴ ProN W3" charset="-128"/>
                <a:sym typeface="Verdana" panose="020B0604030504040204" pitchFamily="34" charset="0"/>
              </a:defRPr>
            </a:lvl1pPr>
            <a:lvl2pPr marL="742950" indent="-285750">
              <a:defRPr sz="1700">
                <a:solidFill>
                  <a:srgbClr val="000000"/>
                </a:solidFill>
                <a:latin typeface="Verdana" panose="020B0604030504040204" pitchFamily="34" charset="0"/>
                <a:ea typeface="ヒラギノ角ゴ ProN W3" charset="-128"/>
                <a:sym typeface="Verdana" panose="020B0604030504040204" pitchFamily="34" charset="0"/>
              </a:defRPr>
            </a:lvl2pPr>
            <a:lvl3pPr marL="1143000" indent="-228600">
              <a:defRPr sz="1700">
                <a:solidFill>
                  <a:srgbClr val="000000"/>
                </a:solidFill>
                <a:latin typeface="Verdana" panose="020B0604030504040204" pitchFamily="34" charset="0"/>
                <a:ea typeface="ヒラギノ角ゴ ProN W3" charset="-128"/>
                <a:sym typeface="Verdana" panose="020B0604030504040204" pitchFamily="34" charset="0"/>
              </a:defRPr>
            </a:lvl3pPr>
            <a:lvl4pPr marL="1600200" indent="-228600">
              <a:defRPr sz="1700">
                <a:solidFill>
                  <a:srgbClr val="000000"/>
                </a:solidFill>
                <a:latin typeface="Verdana" panose="020B0604030504040204" pitchFamily="34" charset="0"/>
                <a:ea typeface="ヒラギノ角ゴ ProN W3" charset="-128"/>
                <a:sym typeface="Verdana" panose="020B0604030504040204" pitchFamily="34" charset="0"/>
              </a:defRPr>
            </a:lvl4pPr>
            <a:lvl5pPr marL="2057400" indent="-228600">
              <a:defRPr sz="1700">
                <a:solidFill>
                  <a:srgbClr val="000000"/>
                </a:solidFill>
                <a:latin typeface="Verdana" panose="020B0604030504040204" pitchFamily="34" charset="0"/>
                <a:ea typeface="ヒラギノ角ゴ ProN W3" charset="-128"/>
                <a:sym typeface="Verdana" panose="020B0604030504040204" pitchFamily="34" charset="0"/>
              </a:defRPr>
            </a:lvl5pPr>
            <a:lvl6pPr marL="25146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6pPr>
            <a:lvl7pPr marL="29718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7pPr>
            <a:lvl8pPr marL="34290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8pPr>
            <a:lvl9pPr marL="38862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2400" b="0" i="0" u="none" strike="noStrike" kern="0" cap="none" spc="0" normalizeH="0" baseline="0" noProof="0">
              <a:ln>
                <a:noFill/>
              </a:ln>
              <a:solidFill>
                <a:srgbClr val="000000"/>
              </a:solidFill>
              <a:effectLst/>
              <a:uLnTx/>
              <a:uFillTx/>
              <a:latin typeface="Verdana" panose="020B0604030504040204" pitchFamily="34" charset="0"/>
              <a:ea typeface="ヒラギノ角ゴ ProN W3" charset="-128"/>
              <a:sym typeface="Verdana" panose="020B0604030504040204" pitchFamily="34" charset="0"/>
            </a:endParaRPr>
          </a:p>
        </p:txBody>
      </p:sp>
      <p:pic>
        <p:nvPicPr>
          <p:cNvPr id="14" name="Picture 1" descr="Image of Toolbar in TestNav">
            <a:extLst>
              <a:ext uri="{FF2B5EF4-FFF2-40B4-BE49-F238E27FC236}">
                <a16:creationId xmlns:a16="http://schemas.microsoft.com/office/drawing/2014/main" id="{AE294E89-BDE6-3E03-3532-D773C79BF412}"/>
              </a:ext>
            </a:extLst>
          </p:cNvPr>
          <p:cNvPicPr>
            <a:picLocks noChangeAspect="1"/>
          </p:cNvPicPr>
          <p:nvPr/>
        </p:nvPicPr>
        <p:blipFill rotWithShape="1">
          <a:blip r:embed="rId7">
            <a:extLst>
              <a:ext uri="{28A0092B-C50C-407E-A947-70E740481C1C}">
                <a14:useLocalDpi xmlns:a14="http://schemas.microsoft.com/office/drawing/2010/main" val="0"/>
              </a:ext>
            </a:extLst>
          </a:blip>
          <a:srcRect l="1563" t="14411" r="1201" b="15157"/>
          <a:stretch>
            <a:fillRect/>
          </a:stretch>
        </p:blipFill>
        <p:spPr bwMode="auto">
          <a:xfrm>
            <a:off x="2667000" y="1697617"/>
            <a:ext cx="7315200" cy="64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ounded Rectangular Callout 12">
            <a:extLst>
              <a:ext uri="{FF2B5EF4-FFF2-40B4-BE49-F238E27FC236}">
                <a16:creationId xmlns:a16="http://schemas.microsoft.com/office/drawing/2014/main" id="{1045F635-FCAE-9271-3991-AEFCCE8F5CF5}"/>
              </a:ext>
            </a:extLst>
          </p:cNvPr>
          <p:cNvSpPr/>
          <p:nvPr/>
        </p:nvSpPr>
        <p:spPr>
          <a:xfrm>
            <a:off x="4514801" y="3175578"/>
            <a:ext cx="3068637" cy="1282700"/>
          </a:xfrm>
          <a:prstGeom prst="wedgeRoundRectCallout">
            <a:avLst>
              <a:gd name="adj1" fmla="val 14829"/>
              <a:gd name="adj2" fmla="val 46866"/>
              <a:gd name="adj3" fmla="val 16667"/>
            </a:avLst>
          </a:prstGeom>
          <a:solidFill>
            <a:srgbClr val="0D004D"/>
          </a:solidFill>
          <a:ln w="3175" cap="flat" cmpd="sng" algn="ctr">
            <a:solidFill>
              <a:srgbClr val="000000"/>
            </a:solidFill>
            <a:prstDash val="solid"/>
            <a:miter lim="800000"/>
          </a:ln>
          <a:effectLst/>
        </p:spPr>
        <p:txBody>
          <a:bodyPr lIns="91435" tIns="45719" rIns="91435" bIns="45719"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Plus Jakarta Sans" panose="020B0604030504040204"/>
                <a:ea typeface="+mn-ea"/>
                <a:cs typeface="+mn-cs"/>
              </a:rPr>
              <a:t>Rulers, protractor or calculators may be available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F6121-9BF9-92C5-48C3-E3378396A1F2}"/>
              </a:ext>
            </a:extLst>
          </p:cNvPr>
          <p:cNvSpPr>
            <a:spLocks noGrp="1"/>
          </p:cNvSpPr>
          <p:nvPr>
            <p:ph type="ctrTitle"/>
          </p:nvPr>
        </p:nvSpPr>
        <p:spPr/>
        <p:txBody>
          <a:bodyPr>
            <a:normAutofit/>
          </a:bodyPr>
          <a:lstStyle/>
          <a:p>
            <a:r>
              <a:rPr lang="en-US" sz="6600" dirty="0"/>
              <a:t>The Student Experience</a:t>
            </a:r>
          </a:p>
        </p:txBody>
      </p:sp>
      <p:sp>
        <p:nvSpPr>
          <p:cNvPr id="3" name="Subtitle 2">
            <a:extLst>
              <a:ext uri="{FF2B5EF4-FFF2-40B4-BE49-F238E27FC236}">
                <a16:creationId xmlns:a16="http://schemas.microsoft.com/office/drawing/2014/main" id="{E31E05C3-B05A-143E-5C7F-673DA9EC4252}"/>
              </a:ext>
            </a:extLst>
          </p:cNvPr>
          <p:cNvSpPr>
            <a:spLocks noGrp="1"/>
          </p:cNvSpPr>
          <p:nvPr>
            <p:ph type="subTitle" idx="1"/>
          </p:nvPr>
        </p:nvSpPr>
        <p:spPr/>
        <p:txBody>
          <a:bodyPr>
            <a:normAutofit/>
          </a:bodyPr>
          <a:lstStyle/>
          <a:p>
            <a:r>
              <a:rPr lang="en-US" sz="1600" dirty="0">
                <a:latin typeface="Plus Jakarta Sans" pitchFamily="2" charset="0"/>
                <a:cs typeface="Plus Jakarta Sans" pitchFamily="2" charset="0"/>
              </a:rPr>
              <a:t>Taking an Online Test in </a:t>
            </a:r>
            <a:r>
              <a:rPr lang="en-US" sz="1600" dirty="0" err="1">
                <a:latin typeface="Plus Jakarta Sans" pitchFamily="2" charset="0"/>
                <a:cs typeface="Plus Jakarta Sans" pitchFamily="2" charset="0"/>
              </a:rPr>
              <a:t>Schoolnet</a:t>
            </a:r>
            <a:r>
              <a:rPr lang="en-US" sz="1600" dirty="0">
                <a:latin typeface="Plus Jakarta Sans" pitchFamily="2" charset="0"/>
                <a:cs typeface="Plus Jakarta Sans" pitchFamily="2" charset="0"/>
              </a:rPr>
              <a:t> with TestNav</a:t>
            </a:r>
          </a:p>
        </p:txBody>
      </p:sp>
    </p:spTree>
    <p:extLst>
      <p:ext uri="{BB962C8B-B14F-4D97-AF65-F5344CB8AC3E}">
        <p14:creationId xmlns:p14="http://schemas.microsoft.com/office/powerpoint/2010/main" val="16434545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311FBB5-9366-01BC-0CD1-0BF95D4841B2}"/>
              </a:ext>
            </a:extLst>
          </p:cNvPr>
          <p:cNvSpPr>
            <a:spLocks noGrp="1"/>
          </p:cNvSpPr>
          <p:nvPr>
            <p:ph type="title"/>
          </p:nvPr>
        </p:nvSpPr>
        <p:spPr>
          <a:xfrm>
            <a:off x="838200" y="365127"/>
            <a:ext cx="10515600" cy="1325563"/>
          </a:xfrm>
        </p:spPr>
        <p:txBody>
          <a:bodyPr>
            <a:normAutofit/>
          </a:bodyPr>
          <a:lstStyle/>
          <a:p>
            <a:r>
              <a:rPr lang="en-US" sz="4000" dirty="0">
                <a:solidFill>
                  <a:schemeClr val="accent1"/>
                </a:solidFill>
                <a:latin typeface="Plus Jakarta Sans SemiBold" pitchFamily="2" charset="0"/>
                <a:cs typeface="Plus Jakarta Sans SemiBold" pitchFamily="2" charset="0"/>
              </a:rPr>
              <a:t>Calculator</a:t>
            </a:r>
          </a:p>
        </p:txBody>
      </p:sp>
      <p:sp>
        <p:nvSpPr>
          <p:cNvPr id="3" name="Content Placeholder 2">
            <a:extLst>
              <a:ext uri="{FF2B5EF4-FFF2-40B4-BE49-F238E27FC236}">
                <a16:creationId xmlns:a16="http://schemas.microsoft.com/office/drawing/2014/main" id="{812C77B6-2346-16EF-6A79-9E1AC25F5ADE}"/>
              </a:ext>
            </a:extLst>
          </p:cNvPr>
          <p:cNvSpPr>
            <a:spLocks noGrp="1"/>
          </p:cNvSpPr>
          <p:nvPr>
            <p:ph idx="1"/>
          </p:nvPr>
        </p:nvSpPr>
        <p:spPr>
          <a:xfrm>
            <a:off x="838200" y="1825625"/>
            <a:ext cx="7162800" cy="4351338"/>
          </a:xfrm>
        </p:spPr>
        <p:txBody>
          <a:bodyPr>
            <a:normAutofit/>
          </a:bodyPr>
          <a:lstStyle/>
          <a:p>
            <a:r>
              <a:rPr lang="en-US" altLang="en-US" sz="2800" dirty="0">
                <a:solidFill>
                  <a:schemeClr val="accent1"/>
                </a:solidFill>
                <a:latin typeface="Plus Jakarta Sans" pitchFamily="2" charset="0"/>
                <a:cs typeface="Plus Jakarta Sans" pitchFamily="2" charset="0"/>
              </a:rPr>
              <a:t>Some items may have a calculator available. If you see the icon(s), click to open. You can use your cursor to drag it around the screen.</a:t>
            </a:r>
          </a:p>
        </p:txBody>
      </p:sp>
      <p:pic>
        <p:nvPicPr>
          <p:cNvPr id="40963" name="Picture 1" descr="Image of Four Function Calculator in TestNav">
            <a:extLst>
              <a:ext uri="{FF2B5EF4-FFF2-40B4-BE49-F238E27FC236}">
                <a16:creationId xmlns:a16="http://schemas.microsoft.com/office/drawing/2014/main" id="{0DF405D0-BAAD-72A4-2DFA-07A495BE56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88338" y="1482725"/>
            <a:ext cx="3065462" cy="469423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Oval 2">
            <a:extLst>
              <a:ext uri="{FF2B5EF4-FFF2-40B4-BE49-F238E27FC236}">
                <a16:creationId xmlns:a16="http://schemas.microsoft.com/office/drawing/2014/main" id="{7DD75B09-2E97-A01E-547E-DF44C1637129}"/>
              </a:ext>
            </a:extLst>
          </p:cNvPr>
          <p:cNvSpPr>
            <a:spLocks noChangeArrowheads="1"/>
          </p:cNvSpPr>
          <p:nvPr/>
        </p:nvSpPr>
        <p:spPr bwMode="auto">
          <a:xfrm>
            <a:off x="9821069" y="1468870"/>
            <a:ext cx="838200" cy="576263"/>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altLang="en-US" sz="240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560AB-CD4B-E94B-D6C6-777C82FD6E91}"/>
              </a:ext>
            </a:extLst>
          </p:cNvPr>
          <p:cNvSpPr>
            <a:spLocks noGrp="1"/>
          </p:cNvSpPr>
          <p:nvPr>
            <p:ph type="title"/>
          </p:nvPr>
        </p:nvSpPr>
        <p:spPr>
          <a:xfrm>
            <a:off x="838200" y="365127"/>
            <a:ext cx="10515600" cy="1325563"/>
          </a:xfrm>
        </p:spPr>
        <p:txBody>
          <a:bodyPr>
            <a:normAutofit/>
          </a:bodyPr>
          <a:lstStyle/>
          <a:p>
            <a:r>
              <a:rPr lang="en-US" sz="4000" dirty="0">
                <a:solidFill>
                  <a:schemeClr val="accent1"/>
                </a:solidFill>
                <a:latin typeface="Plus Jakarta Sans SemiBold" pitchFamily="2" charset="0"/>
                <a:cs typeface="Plus Jakarta Sans SemiBold" pitchFamily="2" charset="0"/>
              </a:rPr>
              <a:t>Equation Editor</a:t>
            </a:r>
          </a:p>
        </p:txBody>
      </p:sp>
      <p:sp>
        <p:nvSpPr>
          <p:cNvPr id="4" name="Content Placeholder 3">
            <a:extLst>
              <a:ext uri="{FF2B5EF4-FFF2-40B4-BE49-F238E27FC236}">
                <a16:creationId xmlns:a16="http://schemas.microsoft.com/office/drawing/2014/main" id="{5D258515-3EF7-D382-7D08-A91677EAE05F}"/>
              </a:ext>
            </a:extLst>
          </p:cNvPr>
          <p:cNvSpPr>
            <a:spLocks noGrp="1"/>
          </p:cNvSpPr>
          <p:nvPr>
            <p:ph idx="1"/>
          </p:nvPr>
        </p:nvSpPr>
        <p:spPr>
          <a:xfrm>
            <a:off x="838200" y="1825625"/>
            <a:ext cx="6019800" cy="4351338"/>
          </a:xfrm>
        </p:spPr>
        <p:txBody>
          <a:bodyPr>
            <a:normAutofit/>
          </a:bodyPr>
          <a:lstStyle/>
          <a:p>
            <a:pPr>
              <a:tabLst>
                <a:tab pos="4576763" algn="l"/>
              </a:tabLst>
              <a:defRPr/>
            </a:pPr>
            <a:r>
              <a:rPr lang="en-US" sz="2800" dirty="0">
                <a:solidFill>
                  <a:schemeClr val="accent1"/>
                </a:solidFill>
                <a:latin typeface="Plus Jakarta Sans" pitchFamily="2" charset="0"/>
                <a:ea typeface="ヒラギノ角ゴ ProN W3" charset="0"/>
                <a:cs typeface="Plus Jakarta Sans" pitchFamily="2" charset="0"/>
                <a:sym typeface="Verdana" charset="0"/>
              </a:rPr>
              <a:t>Some open response items have an equation editor.</a:t>
            </a:r>
          </a:p>
        </p:txBody>
      </p:sp>
      <p:pic>
        <p:nvPicPr>
          <p:cNvPr id="43011" name="Picture 2" descr="Images of Equation Editor in TestNav">
            <a:extLst>
              <a:ext uri="{FF2B5EF4-FFF2-40B4-BE49-F238E27FC236}">
                <a16:creationId xmlns:a16="http://schemas.microsoft.com/office/drawing/2014/main" id="{D477DAEC-CFA5-A47F-977A-F607DC656D3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1822161"/>
            <a:ext cx="2895600" cy="400061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2" name="Picture 3" descr="Images of Equation Editor in TestNav">
            <a:extLst>
              <a:ext uri="{FF2B5EF4-FFF2-40B4-BE49-F238E27FC236}">
                <a16:creationId xmlns:a16="http://schemas.microsoft.com/office/drawing/2014/main" id="{518DD6EE-29D0-6B22-9CEB-42E89C86E59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3429000"/>
            <a:ext cx="2590800" cy="19526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53249" name="Title 1">
            <a:extLst>
              <a:ext uri="{FF2B5EF4-FFF2-40B4-BE49-F238E27FC236}">
                <a16:creationId xmlns:a16="http://schemas.microsoft.com/office/drawing/2014/main" id="{E6ED9C90-143E-B7A3-78CF-4DAA3E1D3AE2}"/>
              </a:ext>
            </a:extLst>
          </p:cNvPr>
          <p:cNvSpPr>
            <a:spLocks noGrp="1"/>
          </p:cNvSpPr>
          <p:nvPr>
            <p:ph type="title"/>
          </p:nvPr>
        </p:nvSpPr>
        <p:spPr>
          <a:xfrm>
            <a:off x="838200" y="365127"/>
            <a:ext cx="10515600" cy="1325563"/>
          </a:xfrm>
        </p:spPr>
        <p:txBody>
          <a:bodyPr>
            <a:normAutofit/>
          </a:bodyPr>
          <a:lstStyle/>
          <a:p>
            <a:r>
              <a:rPr lang="en-US" sz="4000" dirty="0">
                <a:solidFill>
                  <a:schemeClr val="accent1"/>
                </a:solidFill>
                <a:latin typeface="Plus Jakarta Sans SemiBold" pitchFamily="2" charset="0"/>
                <a:cs typeface="Plus Jakarta Sans SemiBold" pitchFamily="2" charset="0"/>
                <a:sym typeface="Verdana" charset="0"/>
              </a:rPr>
              <a:t>Gridded Items</a:t>
            </a:r>
          </a:p>
        </p:txBody>
      </p:sp>
      <p:sp>
        <p:nvSpPr>
          <p:cNvPr id="3" name="Content Placeholder 2">
            <a:extLst>
              <a:ext uri="{FF2B5EF4-FFF2-40B4-BE49-F238E27FC236}">
                <a16:creationId xmlns:a16="http://schemas.microsoft.com/office/drawing/2014/main" id="{B86790B7-B42D-0CF3-1358-97EACB176F76}"/>
              </a:ext>
            </a:extLst>
          </p:cNvPr>
          <p:cNvSpPr>
            <a:spLocks noGrp="1"/>
          </p:cNvSpPr>
          <p:nvPr>
            <p:ph idx="1"/>
          </p:nvPr>
        </p:nvSpPr>
        <p:spPr/>
        <p:txBody>
          <a:bodyPr>
            <a:normAutofit/>
          </a:bodyPr>
          <a:lstStyle/>
          <a:p>
            <a:r>
              <a:rPr lang="en-US" sz="2800" dirty="0">
                <a:solidFill>
                  <a:schemeClr val="accent1"/>
                </a:solidFill>
                <a:latin typeface="Plus Jakarta Sans" pitchFamily="2" charset="0"/>
                <a:ea typeface="ヒラギノ角ゴ ProN W3" charset="0"/>
                <a:cs typeface="Plus Jakarta Sans" pitchFamily="2" charset="0"/>
                <a:sym typeface="Verdana" charset="0"/>
              </a:rPr>
              <a:t>With a gridded response item, either click the correct bubble or type in your answer.</a:t>
            </a:r>
          </a:p>
        </p:txBody>
      </p:sp>
      <p:pic>
        <p:nvPicPr>
          <p:cNvPr id="4" name="Picture 3" descr="Image of sample Gridded Item">
            <a:extLst>
              <a:ext uri="{FF2B5EF4-FFF2-40B4-BE49-F238E27FC236}">
                <a16:creationId xmlns:a16="http://schemas.microsoft.com/office/drawing/2014/main" id="{56CA2D1D-1E6B-626F-5911-B3A6A5A0C15A}"/>
              </a:ext>
            </a:extLst>
          </p:cNvPr>
          <p:cNvPicPr>
            <a:picLocks noChangeAspect="1"/>
          </p:cNvPicPr>
          <p:nvPr/>
        </p:nvPicPr>
        <p:blipFill>
          <a:blip r:embed="rId3"/>
          <a:stretch>
            <a:fillRect/>
          </a:stretch>
        </p:blipFill>
        <p:spPr>
          <a:xfrm>
            <a:off x="5012808" y="3429000"/>
            <a:ext cx="2166384" cy="1552575"/>
          </a:xfrm>
          <a:prstGeom prst="rect">
            <a:avLst/>
          </a:prstGeom>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EA056-EB76-9C56-9628-4C8BCA67AC4D}"/>
              </a:ext>
            </a:extLst>
          </p:cNvPr>
          <p:cNvSpPr>
            <a:spLocks noGrp="1"/>
          </p:cNvSpPr>
          <p:nvPr>
            <p:ph type="ctrTitle"/>
          </p:nvPr>
        </p:nvSpPr>
        <p:spPr>
          <a:xfrm>
            <a:off x="2209800" y="685800"/>
            <a:ext cx="7772400" cy="5486400"/>
          </a:xfrm>
          <a:solidFill>
            <a:schemeClr val="accent1"/>
          </a:solidFill>
        </p:spPr>
        <p:txBody>
          <a:bodyPr anchor="ctr"/>
          <a:lstStyle/>
          <a:p>
            <a:pPr algn="ctr">
              <a:defRPr/>
            </a:pPr>
            <a:r>
              <a:rPr lang="en-US" dirty="0">
                <a:latin typeface="Plus Jakarta Sans" pitchFamily="2" charset="0"/>
                <a:cs typeface="Plus Jakarta Sans" pitchFamily="2" charset="0"/>
              </a:rPr>
              <a:t>Other Special Features</a:t>
            </a:r>
          </a:p>
        </p:txBody>
      </p:sp>
      <p:sp>
        <p:nvSpPr>
          <p:cNvPr id="4" name="Slide Number Placeholder 3">
            <a:extLst>
              <a:ext uri="{FF2B5EF4-FFF2-40B4-BE49-F238E27FC236}">
                <a16:creationId xmlns:a16="http://schemas.microsoft.com/office/drawing/2014/main" id="{9A7A6CC8-4A8C-76C4-A3F5-8D70BA8553A2}"/>
              </a:ext>
            </a:extLst>
          </p:cNvPr>
          <p:cNvSpPr>
            <a:spLocks noGrp="1"/>
          </p:cNvSpPr>
          <p:nvPr>
            <p:ph type="sldNum" sz="quarter" idx="12"/>
          </p:nvPr>
        </p:nvSpPr>
        <p:spPr/>
        <p:txBody>
          <a:bodyPr/>
          <a:lstStyle/>
          <a:p>
            <a:pPr>
              <a:defRPr/>
            </a:pPr>
            <a:fld id="{AAAFBC43-87CD-4554-93D0-0C58B6D0A479}" type="slidenum">
              <a:rPr lang="en-US" altLang="en-US"/>
              <a:pPr>
                <a:defRPr/>
              </a:pPr>
              <a:t>23</a:t>
            </a:fld>
            <a:endParaRPr lang="en-US"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05177D9-1EAA-34CE-094E-70043E786B5E}"/>
              </a:ext>
            </a:extLst>
          </p:cNvPr>
          <p:cNvSpPr>
            <a:spLocks noGrp="1"/>
          </p:cNvSpPr>
          <p:nvPr>
            <p:ph type="sldNum" sz="quarter" idx="12"/>
          </p:nvPr>
        </p:nvSpPr>
        <p:spPr/>
        <p:txBody>
          <a:bodyPr/>
          <a:lstStyle/>
          <a:p>
            <a:pPr>
              <a:defRPr/>
            </a:pPr>
            <a:fld id="{D0F81CD9-4643-4C5D-BE69-41E9C5471EA6}" type="slidenum">
              <a:rPr lang="en-US" altLang="en-US"/>
              <a:pPr>
                <a:defRPr/>
              </a:pPr>
              <a:t>24</a:t>
            </a:fld>
            <a:endParaRPr lang="en-US" altLang="en-US"/>
          </a:p>
        </p:txBody>
      </p:sp>
      <p:pic>
        <p:nvPicPr>
          <p:cNvPr id="49157" name="Picture 4" descr="Image dispklays Passage features in TestNav: two passages tabs, highlighter, and scrollbar navigation.">
            <a:extLst>
              <a:ext uri="{FF2B5EF4-FFF2-40B4-BE49-F238E27FC236}">
                <a16:creationId xmlns:a16="http://schemas.microsoft.com/office/drawing/2014/main" id="{49141CD8-3D7E-D5A3-A4FE-4EA9CC025A8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3134520"/>
            <a:ext cx="7772400" cy="3132138"/>
          </a:xfrm>
          <a:prstGeom prst="rect">
            <a:avLst/>
          </a:prstGeom>
          <a:noFill/>
          <a:ln w="9525">
            <a:solidFill>
              <a:srgbClr val="000000"/>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9158" name="Oval 2">
            <a:extLst>
              <a:ext uri="{FF2B5EF4-FFF2-40B4-BE49-F238E27FC236}">
                <a16:creationId xmlns:a16="http://schemas.microsoft.com/office/drawing/2014/main" id="{EC3DA20D-61FE-91B7-7D03-A6C92D0A050C}"/>
              </a:ext>
            </a:extLst>
          </p:cNvPr>
          <p:cNvSpPr>
            <a:spLocks noChangeArrowheads="1"/>
          </p:cNvSpPr>
          <p:nvPr/>
        </p:nvSpPr>
        <p:spPr bwMode="auto">
          <a:xfrm>
            <a:off x="2209801" y="3134520"/>
            <a:ext cx="1127125" cy="482600"/>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altLang="en-US" sz="2400"/>
          </a:p>
        </p:txBody>
      </p:sp>
      <p:sp>
        <p:nvSpPr>
          <p:cNvPr id="49159" name="Oval 6">
            <a:extLst>
              <a:ext uri="{FF2B5EF4-FFF2-40B4-BE49-F238E27FC236}">
                <a16:creationId xmlns:a16="http://schemas.microsoft.com/office/drawing/2014/main" id="{69C1E38D-9590-A4F8-33FC-E3AFE5CEA2F3}"/>
              </a:ext>
            </a:extLst>
          </p:cNvPr>
          <p:cNvSpPr>
            <a:spLocks noChangeArrowheads="1"/>
          </p:cNvSpPr>
          <p:nvPr/>
        </p:nvSpPr>
        <p:spPr bwMode="auto">
          <a:xfrm>
            <a:off x="5532439" y="5141120"/>
            <a:ext cx="3062287" cy="609600"/>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altLang="en-US" sz="2400"/>
          </a:p>
        </p:txBody>
      </p:sp>
      <p:sp>
        <p:nvSpPr>
          <p:cNvPr id="49160" name="Oval 7">
            <a:extLst>
              <a:ext uri="{FF2B5EF4-FFF2-40B4-BE49-F238E27FC236}">
                <a16:creationId xmlns:a16="http://schemas.microsoft.com/office/drawing/2014/main" id="{37C48C2A-5844-0AB0-7043-ABFB0C7E2E12}"/>
              </a:ext>
            </a:extLst>
          </p:cNvPr>
          <p:cNvSpPr>
            <a:spLocks noChangeArrowheads="1"/>
          </p:cNvSpPr>
          <p:nvPr/>
        </p:nvSpPr>
        <p:spPr bwMode="auto">
          <a:xfrm>
            <a:off x="9545639" y="3537746"/>
            <a:ext cx="649287" cy="1603375"/>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altLang="en-US" sz="2400"/>
          </a:p>
        </p:txBody>
      </p:sp>
      <p:sp>
        <p:nvSpPr>
          <p:cNvPr id="3" name="Content Placeholder 2">
            <a:extLst>
              <a:ext uri="{FF2B5EF4-FFF2-40B4-BE49-F238E27FC236}">
                <a16:creationId xmlns:a16="http://schemas.microsoft.com/office/drawing/2014/main" id="{D0958878-3206-3922-F7AC-6E8818E77D89}"/>
              </a:ext>
            </a:extLst>
          </p:cNvPr>
          <p:cNvSpPr>
            <a:spLocks noGrp="1"/>
          </p:cNvSpPr>
          <p:nvPr>
            <p:ph idx="1"/>
          </p:nvPr>
        </p:nvSpPr>
        <p:spPr/>
        <p:txBody>
          <a:bodyPr/>
          <a:lstStyle/>
          <a:p>
            <a:r>
              <a:rPr lang="en-US" altLang="en-US" dirty="0">
                <a:solidFill>
                  <a:schemeClr val="accent1"/>
                </a:solidFill>
                <a:latin typeface="Plus Jakarta Sans" pitchFamily="2" charset="0"/>
                <a:cs typeface="Plus Jakarta Sans" pitchFamily="2" charset="0"/>
              </a:rPr>
              <a:t>Use scroll bar to view long passages.</a:t>
            </a:r>
          </a:p>
          <a:p>
            <a:r>
              <a:rPr lang="en-US" altLang="en-US" dirty="0">
                <a:solidFill>
                  <a:schemeClr val="accent1"/>
                </a:solidFill>
                <a:latin typeface="Plus Jakarta Sans" pitchFamily="2" charset="0"/>
                <a:cs typeface="Plus Jakarta Sans" pitchFamily="2" charset="0"/>
              </a:rPr>
              <a:t>You can highlight key text.</a:t>
            </a:r>
          </a:p>
          <a:p>
            <a:r>
              <a:rPr lang="en-US" altLang="en-US" dirty="0">
                <a:solidFill>
                  <a:schemeClr val="accent1"/>
                </a:solidFill>
                <a:latin typeface="Plus Jakarta Sans" pitchFamily="2" charset="0"/>
                <a:cs typeface="Plus Jakarta Sans" pitchFamily="2" charset="0"/>
              </a:rPr>
              <a:t>Sometime tests have two passages with tabs to navigate back and forth.</a:t>
            </a:r>
          </a:p>
        </p:txBody>
      </p:sp>
      <p:sp>
        <p:nvSpPr>
          <p:cNvPr id="6" name="Title 5">
            <a:extLst>
              <a:ext uri="{FF2B5EF4-FFF2-40B4-BE49-F238E27FC236}">
                <a16:creationId xmlns:a16="http://schemas.microsoft.com/office/drawing/2014/main" id="{6E4BCD7D-3A18-A353-796A-7D64092F1AFE}"/>
              </a:ext>
            </a:extLst>
          </p:cNvPr>
          <p:cNvSpPr>
            <a:spLocks noGrp="1"/>
          </p:cNvSpPr>
          <p:nvPr>
            <p:ph type="title"/>
          </p:nvPr>
        </p:nvSpPr>
        <p:spPr/>
        <p:txBody>
          <a:bodyPr>
            <a:normAutofit/>
          </a:bodyPr>
          <a:lstStyle/>
          <a:p>
            <a:r>
              <a:rPr lang="en-US" sz="4000" dirty="0">
                <a:solidFill>
                  <a:schemeClr val="accent1"/>
                </a:solidFill>
                <a:latin typeface="Plus Jakarta Sans SemiBold" pitchFamily="2" charset="0"/>
                <a:cs typeface="Plus Jakarta Sans SemiBold" pitchFamily="2" charset="0"/>
              </a:rPr>
              <a:t>Passages</a:t>
            </a:r>
            <a:endParaRPr lang="en-US" sz="4000" dirty="0">
              <a:latin typeface="Plus Jakarta Sans SemiBold" pitchFamily="2" charset="0"/>
              <a:cs typeface="Plus Jakarta Sans SemiBold" pitchFamily="2"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74F7322-542F-42CB-261D-D5FF4FB98A48}"/>
              </a:ext>
            </a:extLst>
          </p:cNvPr>
          <p:cNvSpPr>
            <a:spLocks noGrp="1"/>
          </p:cNvSpPr>
          <p:nvPr>
            <p:ph type="sldNum" sz="quarter" idx="12"/>
          </p:nvPr>
        </p:nvSpPr>
        <p:spPr/>
        <p:txBody>
          <a:bodyPr/>
          <a:lstStyle/>
          <a:p>
            <a:pPr>
              <a:defRPr/>
            </a:pPr>
            <a:fld id="{8B95A86E-4792-4F23-AFE6-2DCA2AC2E513}" type="slidenum">
              <a:rPr lang="en-US" altLang="en-US"/>
              <a:pPr>
                <a:defRPr/>
              </a:pPr>
              <a:t>25</a:t>
            </a:fld>
            <a:endParaRPr lang="en-US" altLang="en-US"/>
          </a:p>
        </p:txBody>
      </p:sp>
      <p:pic>
        <p:nvPicPr>
          <p:cNvPr id="51205" name="Picture 2" descr="Image of Highlighter detail.">
            <a:extLst>
              <a:ext uri="{FF2B5EF4-FFF2-40B4-BE49-F238E27FC236}">
                <a16:creationId xmlns:a16="http://schemas.microsoft.com/office/drawing/2014/main" id="{9B33825F-C63C-7F76-CF8E-D32D1EA493C0}"/>
              </a:ext>
            </a:extLst>
          </p:cNvPr>
          <p:cNvPicPr>
            <a:picLocks noChangeAspect="1" noChangeArrowheads="1"/>
          </p:cNvPicPr>
          <p:nvPr/>
        </p:nvPicPr>
        <p:blipFill>
          <a:blip r:embed="rId2"/>
          <a:srcRect/>
          <a:stretch>
            <a:fillRect/>
          </a:stretch>
        </p:blipFill>
        <p:spPr bwMode="auto">
          <a:xfrm>
            <a:off x="2912268" y="3944938"/>
            <a:ext cx="6367463" cy="1547813"/>
          </a:xfrm>
          <a:prstGeom prst="rect">
            <a:avLst/>
          </a:prstGeom>
          <a:noFill/>
          <a:ln>
            <a:noFill/>
          </a:ln>
          <a:effectLst>
            <a:outerShdw blurRad="50800" dist="38100" dir="2700000" algn="tl" rotWithShape="0">
              <a:prstClr val="black">
                <a:alpha val="40000"/>
              </a:prstClr>
            </a:outerShdw>
          </a:effectLst>
        </p:spPr>
      </p:pic>
      <p:sp>
        <p:nvSpPr>
          <p:cNvPr id="5" name="Title 4">
            <a:extLst>
              <a:ext uri="{FF2B5EF4-FFF2-40B4-BE49-F238E27FC236}">
                <a16:creationId xmlns:a16="http://schemas.microsoft.com/office/drawing/2014/main" id="{1468985E-7910-7F51-25A5-A21C6CD26941}"/>
              </a:ext>
            </a:extLst>
          </p:cNvPr>
          <p:cNvSpPr>
            <a:spLocks noGrp="1"/>
          </p:cNvSpPr>
          <p:nvPr>
            <p:ph type="title"/>
          </p:nvPr>
        </p:nvSpPr>
        <p:spPr/>
        <p:txBody>
          <a:bodyPr>
            <a:normAutofit/>
          </a:bodyPr>
          <a:lstStyle/>
          <a:p>
            <a:r>
              <a:rPr lang="en-US" sz="4000" b="1" dirty="0">
                <a:solidFill>
                  <a:schemeClr val="accent1"/>
                </a:solidFill>
                <a:latin typeface="Plus Jakarta Sans SemiBold" pitchFamily="2" charset="0"/>
                <a:cs typeface="Plus Jakarta Sans SemiBold" pitchFamily="2" charset="0"/>
              </a:rPr>
              <a:t>How to Highlight a Passage or Item</a:t>
            </a:r>
            <a:endParaRPr lang="en-US" sz="4000" b="1" dirty="0">
              <a:latin typeface="Plus Jakarta Sans SemiBold" pitchFamily="2" charset="0"/>
              <a:cs typeface="Plus Jakarta Sans SemiBold" pitchFamily="2" charset="0"/>
            </a:endParaRPr>
          </a:p>
        </p:txBody>
      </p:sp>
      <p:sp>
        <p:nvSpPr>
          <p:cNvPr id="6" name="Content Placeholder 5">
            <a:extLst>
              <a:ext uri="{FF2B5EF4-FFF2-40B4-BE49-F238E27FC236}">
                <a16:creationId xmlns:a16="http://schemas.microsoft.com/office/drawing/2014/main" id="{063B2F96-31BB-7AFF-600D-C092BB6AD0D4}"/>
              </a:ext>
            </a:extLst>
          </p:cNvPr>
          <p:cNvSpPr>
            <a:spLocks noGrp="1"/>
          </p:cNvSpPr>
          <p:nvPr>
            <p:ph idx="1"/>
          </p:nvPr>
        </p:nvSpPr>
        <p:spPr/>
        <p:txBody>
          <a:bodyPr>
            <a:normAutofit/>
          </a:bodyPr>
          <a:lstStyle/>
          <a:p>
            <a:r>
              <a:rPr lang="en-US" altLang="en-US" sz="2800" dirty="0">
                <a:solidFill>
                  <a:schemeClr val="accent1"/>
                </a:solidFill>
                <a:latin typeface="Plus Jakarta Sans" pitchFamily="2" charset="0"/>
                <a:cs typeface="Plus Jakarta Sans" pitchFamily="2" charset="0"/>
              </a:rPr>
              <a:t>To highlight text you think might be important to review as you answer the questions, highlight the text with your cursor and then click the pink or blue square. (Use the other icon to remove highlighting.)</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pic>
        <p:nvPicPr>
          <p:cNvPr id="24580" name="Picture 1" descr="Image of sample Open Response item.">
            <a:extLst>
              <a:ext uri="{FF2B5EF4-FFF2-40B4-BE49-F238E27FC236}">
                <a16:creationId xmlns:a16="http://schemas.microsoft.com/office/drawing/2014/main" id="{24CD3B5D-9028-792E-BFD3-C83898A55864}"/>
              </a:ext>
            </a:extLst>
          </p:cNvPr>
          <p:cNvPicPr>
            <a:picLocks noChangeAspect="1"/>
          </p:cNvPicPr>
          <p:nvPr/>
        </p:nvPicPr>
        <p:blipFill>
          <a:blip r:embed="rId3"/>
          <a:srcRect/>
          <a:stretch>
            <a:fillRect/>
          </a:stretch>
        </p:blipFill>
        <p:spPr bwMode="auto">
          <a:xfrm>
            <a:off x="1733551" y="3724276"/>
            <a:ext cx="8772525" cy="1838325"/>
          </a:xfrm>
          <a:prstGeom prst="rect">
            <a:avLst/>
          </a:prstGeom>
          <a:noFill/>
          <a:ln>
            <a:noFill/>
          </a:ln>
          <a:effectLst>
            <a:outerShdw blurRad="50800" dist="38100" dir="2700000" algn="tl" rotWithShape="0">
              <a:prstClr val="black">
                <a:alpha val="40000"/>
              </a:prstClr>
            </a:outerShdw>
          </a:effectLst>
        </p:spPr>
      </p:pic>
      <p:sp>
        <p:nvSpPr>
          <p:cNvPr id="3" name="Title 2">
            <a:extLst>
              <a:ext uri="{FF2B5EF4-FFF2-40B4-BE49-F238E27FC236}">
                <a16:creationId xmlns:a16="http://schemas.microsoft.com/office/drawing/2014/main" id="{607C48F1-54E2-F237-3664-933081BEDFB2}"/>
              </a:ext>
            </a:extLst>
          </p:cNvPr>
          <p:cNvSpPr>
            <a:spLocks noGrp="1"/>
          </p:cNvSpPr>
          <p:nvPr>
            <p:ph type="title"/>
          </p:nvPr>
        </p:nvSpPr>
        <p:spPr/>
        <p:txBody>
          <a:bodyPr>
            <a:normAutofit/>
          </a:bodyPr>
          <a:lstStyle/>
          <a:p>
            <a:r>
              <a:rPr lang="en-US" sz="4000" dirty="0">
                <a:solidFill>
                  <a:schemeClr val="accent1"/>
                </a:solidFill>
                <a:latin typeface="Plus Jakarta Sans SemiBold" pitchFamily="2" charset="0"/>
                <a:cs typeface="Plus Jakarta Sans SemiBold" pitchFamily="2" charset="0"/>
                <a:sym typeface="Verdana" charset="0"/>
              </a:rPr>
              <a:t>Open Response Items</a:t>
            </a:r>
            <a:endParaRPr lang="en-US" sz="3600" dirty="0">
              <a:latin typeface="Plus Jakarta Sans SemiBold" pitchFamily="2" charset="0"/>
              <a:cs typeface="Plus Jakarta Sans SemiBold" pitchFamily="2" charset="0"/>
            </a:endParaRPr>
          </a:p>
        </p:txBody>
      </p:sp>
      <p:sp>
        <p:nvSpPr>
          <p:cNvPr id="5" name="Content Placeholder 4">
            <a:extLst>
              <a:ext uri="{FF2B5EF4-FFF2-40B4-BE49-F238E27FC236}">
                <a16:creationId xmlns:a16="http://schemas.microsoft.com/office/drawing/2014/main" id="{70B05193-5C26-688F-BBDE-CC1547F52DD0}"/>
              </a:ext>
            </a:extLst>
          </p:cNvPr>
          <p:cNvSpPr>
            <a:spLocks noGrp="1"/>
          </p:cNvSpPr>
          <p:nvPr>
            <p:ph idx="1"/>
          </p:nvPr>
        </p:nvSpPr>
        <p:spPr/>
        <p:txBody>
          <a:bodyPr>
            <a:normAutofit/>
          </a:bodyPr>
          <a:lstStyle/>
          <a:p>
            <a:pPr>
              <a:spcBef>
                <a:spcPts val="1513"/>
              </a:spcBef>
              <a:defRPr/>
            </a:pPr>
            <a:r>
              <a:rPr lang="en-US" altLang="en-US" sz="2800" dirty="0">
                <a:solidFill>
                  <a:schemeClr val="accent1"/>
                </a:solidFill>
                <a:latin typeface="Plus Jakarta Sans" pitchFamily="2" charset="0"/>
                <a:cs typeface="Plus Jakarta Sans" pitchFamily="2" charset="0"/>
              </a:rPr>
              <a:t>For some questions, you’ll</a:t>
            </a:r>
            <a:r>
              <a:rPr lang="en-US" altLang="ja-JP" sz="2800" dirty="0">
                <a:solidFill>
                  <a:schemeClr val="accent1"/>
                </a:solidFill>
                <a:latin typeface="Plus Jakarta Sans" pitchFamily="2" charset="0"/>
                <a:cs typeface="Plus Jakarta Sans" pitchFamily="2" charset="0"/>
              </a:rPr>
              <a:t> type an answer in a text field.</a:t>
            </a:r>
          </a:p>
          <a:p>
            <a:pPr>
              <a:spcBef>
                <a:spcPts val="1513"/>
              </a:spcBef>
              <a:defRPr/>
            </a:pPr>
            <a:r>
              <a:rPr lang="en-US" altLang="en-US" sz="2800" dirty="0">
                <a:solidFill>
                  <a:schemeClr val="accent1"/>
                </a:solidFill>
                <a:latin typeface="Plus Jakarta Sans" pitchFamily="2" charset="0"/>
                <a:cs typeface="Plus Jakarta Sans" pitchFamily="2" charset="0"/>
              </a:rPr>
              <a:t>A basic formatting toolbar may be available.</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pic>
        <p:nvPicPr>
          <p:cNvPr id="3" name="Picture 2" descr="Images display Special Character icon and Fench Symbols.">
            <a:extLst>
              <a:ext uri="{FF2B5EF4-FFF2-40B4-BE49-F238E27FC236}">
                <a16:creationId xmlns:a16="http://schemas.microsoft.com/office/drawing/2014/main" id="{12235FA5-BABC-008E-2361-F57B0E4B644E}"/>
              </a:ext>
            </a:extLst>
          </p:cNvPr>
          <p:cNvPicPr>
            <a:picLocks noChangeAspect="1"/>
          </p:cNvPicPr>
          <p:nvPr/>
        </p:nvPicPr>
        <p:blipFill>
          <a:blip r:embed="rId3"/>
          <a:stretch>
            <a:fillRect/>
          </a:stretch>
        </p:blipFill>
        <p:spPr>
          <a:xfrm>
            <a:off x="1353705" y="3495673"/>
            <a:ext cx="4718050" cy="1166813"/>
          </a:xfrm>
          <a:prstGeom prst="rect">
            <a:avLst/>
          </a:prstGeom>
          <a:effectLst>
            <a:outerShdw blurRad="50800" dist="38100" dir="2700000" algn="tl" rotWithShape="0">
              <a:prstClr val="black">
                <a:alpha val="40000"/>
              </a:prstClr>
            </a:outerShdw>
          </a:effectLst>
        </p:spPr>
      </p:pic>
      <p:pic>
        <p:nvPicPr>
          <p:cNvPr id="4" name="Picture 3" descr="Images display Special Character icon and Fench Symbols.">
            <a:extLst>
              <a:ext uri="{FF2B5EF4-FFF2-40B4-BE49-F238E27FC236}">
                <a16:creationId xmlns:a16="http://schemas.microsoft.com/office/drawing/2014/main" id="{F7A6246C-E6FA-142E-F865-D6692E48CA68}"/>
              </a:ext>
            </a:extLst>
          </p:cNvPr>
          <p:cNvPicPr>
            <a:picLocks noChangeAspect="1"/>
          </p:cNvPicPr>
          <p:nvPr/>
        </p:nvPicPr>
        <p:blipFill>
          <a:blip r:embed="rId4"/>
          <a:stretch>
            <a:fillRect/>
          </a:stretch>
        </p:blipFill>
        <p:spPr>
          <a:xfrm>
            <a:off x="6477000" y="3495673"/>
            <a:ext cx="3752850" cy="2505075"/>
          </a:xfrm>
          <a:prstGeom prst="rect">
            <a:avLst/>
          </a:prstGeom>
          <a:effectLst>
            <a:outerShdw blurRad="50800" dist="38100" dir="2700000" algn="tl" rotWithShape="0">
              <a:prstClr val="black">
                <a:alpha val="40000"/>
              </a:prstClr>
            </a:outerShdw>
          </a:effectLst>
        </p:spPr>
      </p:pic>
      <p:sp>
        <p:nvSpPr>
          <p:cNvPr id="6" name="Content Placeholder 5">
            <a:extLst>
              <a:ext uri="{FF2B5EF4-FFF2-40B4-BE49-F238E27FC236}">
                <a16:creationId xmlns:a16="http://schemas.microsoft.com/office/drawing/2014/main" id="{09DE1454-C8C2-37C9-B86B-EE1D34AF0D15}"/>
              </a:ext>
            </a:extLst>
          </p:cNvPr>
          <p:cNvSpPr>
            <a:spLocks noGrp="1"/>
          </p:cNvSpPr>
          <p:nvPr>
            <p:ph idx="1"/>
          </p:nvPr>
        </p:nvSpPr>
        <p:spPr>
          <a:xfrm>
            <a:off x="838200" y="1981199"/>
            <a:ext cx="10515600" cy="4195763"/>
          </a:xfrm>
        </p:spPr>
        <p:txBody>
          <a:bodyPr>
            <a:normAutofit/>
          </a:bodyPr>
          <a:lstStyle/>
          <a:p>
            <a:r>
              <a:rPr lang="en-US" sz="2800" dirty="0">
                <a:solidFill>
                  <a:schemeClr val="accent1"/>
                </a:solidFill>
                <a:latin typeface="Plus Jakarta Sans" pitchFamily="2" charset="0"/>
                <a:cs typeface="Plus Jakarta Sans" pitchFamily="2" charset="0"/>
              </a:rPr>
              <a:t>For some tests, the formatting toolbar may include a special character button. Click the special character button to open a selection of foreign language characters.</a:t>
            </a:r>
          </a:p>
        </p:txBody>
      </p:sp>
      <p:sp>
        <p:nvSpPr>
          <p:cNvPr id="8" name="Title 7">
            <a:extLst>
              <a:ext uri="{FF2B5EF4-FFF2-40B4-BE49-F238E27FC236}">
                <a16:creationId xmlns:a16="http://schemas.microsoft.com/office/drawing/2014/main" id="{19D7E594-27E0-6908-438C-C24E6466163D}"/>
              </a:ext>
            </a:extLst>
          </p:cNvPr>
          <p:cNvSpPr>
            <a:spLocks noGrp="1"/>
          </p:cNvSpPr>
          <p:nvPr>
            <p:ph type="title"/>
          </p:nvPr>
        </p:nvSpPr>
        <p:spPr/>
        <p:txBody>
          <a:bodyPr>
            <a:normAutofit/>
          </a:bodyPr>
          <a:lstStyle/>
          <a:p>
            <a:r>
              <a:rPr lang="en-US" sz="4000" dirty="0">
                <a:solidFill>
                  <a:schemeClr val="accent1"/>
                </a:solidFill>
                <a:latin typeface="Plus Jakarta Sans SemiBold" pitchFamily="2" charset="0"/>
                <a:cs typeface="Plus Jakarta Sans SemiBold" pitchFamily="2" charset="0"/>
              </a:rPr>
              <a:t>Characters for French and Spanish Open Response Items</a:t>
            </a:r>
            <a:endParaRPr lang="en-US" sz="4000" dirty="0">
              <a:latin typeface="Plus Jakarta Sans SemiBold" pitchFamily="2" charset="0"/>
              <a:cs typeface="Plus Jakarta Sans SemiBold" pitchFamily="2"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pic>
        <p:nvPicPr>
          <p:cNvPr id="3" name="Picture 2" descr="Image of Notepad">
            <a:extLst>
              <a:ext uri="{FF2B5EF4-FFF2-40B4-BE49-F238E27FC236}">
                <a16:creationId xmlns:a16="http://schemas.microsoft.com/office/drawing/2014/main" id="{901A9CFF-DDBC-A85C-AEEB-CFAB0E8F718C}"/>
              </a:ext>
            </a:extLst>
          </p:cNvPr>
          <p:cNvPicPr>
            <a:picLocks noChangeAspect="1"/>
          </p:cNvPicPr>
          <p:nvPr/>
        </p:nvPicPr>
        <p:blipFill>
          <a:blip r:embed="rId3"/>
          <a:stretch>
            <a:fillRect/>
          </a:stretch>
        </p:blipFill>
        <p:spPr>
          <a:xfrm>
            <a:off x="3581400" y="3469265"/>
            <a:ext cx="4619625" cy="1770062"/>
          </a:xfrm>
          <a:prstGeom prst="rect">
            <a:avLst/>
          </a:prstGeom>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29E71CA2-B3E1-7581-C04C-3FEFFE79009F}"/>
              </a:ext>
            </a:extLst>
          </p:cNvPr>
          <p:cNvSpPr>
            <a:spLocks noGrp="1"/>
          </p:cNvSpPr>
          <p:nvPr>
            <p:ph type="title"/>
          </p:nvPr>
        </p:nvSpPr>
        <p:spPr/>
        <p:txBody>
          <a:bodyPr>
            <a:normAutofit/>
          </a:bodyPr>
          <a:lstStyle/>
          <a:p>
            <a:pPr>
              <a:defRPr/>
            </a:pPr>
            <a:r>
              <a:rPr lang="en-US" sz="4000" dirty="0">
                <a:solidFill>
                  <a:schemeClr val="accent1"/>
                </a:solidFill>
                <a:latin typeface="Plus Jakarta Sans SemiBold" pitchFamily="2" charset="0"/>
                <a:cs typeface="Plus Jakarta Sans SemiBold" pitchFamily="2" charset="0"/>
              </a:rPr>
              <a:t>Notepad</a:t>
            </a:r>
          </a:p>
        </p:txBody>
      </p:sp>
      <p:sp>
        <p:nvSpPr>
          <p:cNvPr id="56324" name="Content Placeholder 2">
            <a:extLst>
              <a:ext uri="{FF2B5EF4-FFF2-40B4-BE49-F238E27FC236}">
                <a16:creationId xmlns:a16="http://schemas.microsoft.com/office/drawing/2014/main" id="{01E6C7FD-7297-1F00-91D3-D84722DC7CD1}"/>
              </a:ext>
            </a:extLst>
          </p:cNvPr>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altLang="en-US" sz="2800" dirty="0">
                <a:solidFill>
                  <a:schemeClr val="accent1"/>
                </a:solidFill>
                <a:latin typeface="Plus Jakarta Sans" pitchFamily="2" charset="0"/>
                <a:cs typeface="Plus Jakarta Sans" pitchFamily="2" charset="0"/>
              </a:rPr>
              <a:t>Use the notepad to make any notes that will help you to answer the test item. Don’t use this field for your answer.</a:t>
            </a:r>
          </a:p>
        </p:txBody>
      </p:sp>
      <p:sp>
        <p:nvSpPr>
          <p:cNvPr id="4" name="Slide Number Placeholder 3">
            <a:extLst>
              <a:ext uri="{FF2B5EF4-FFF2-40B4-BE49-F238E27FC236}">
                <a16:creationId xmlns:a16="http://schemas.microsoft.com/office/drawing/2014/main" id="{844EFB1B-F045-AE1D-1848-310015503F4D}"/>
              </a:ext>
            </a:extLst>
          </p:cNvPr>
          <p:cNvSpPr>
            <a:spLocks noGrp="1"/>
          </p:cNvSpPr>
          <p:nvPr>
            <p:ph type="sldNum" sz="quarter" idx="12"/>
          </p:nvPr>
        </p:nvSpPr>
        <p:spPr/>
        <p:txBody>
          <a:bodyPr/>
          <a:lstStyle/>
          <a:p>
            <a:pPr>
              <a:defRPr/>
            </a:pPr>
            <a:fld id="{04CFA3B9-1974-4D2B-AC59-D7EC7CFD09B9}" type="slidenum">
              <a:rPr lang="en-US" altLang="en-US"/>
              <a:pPr>
                <a:defRPr/>
              </a:pPr>
              <a:t>28</a:t>
            </a:fld>
            <a:endParaRPr lang="en-US" altLang="en-US"/>
          </a:p>
        </p:txBody>
      </p:sp>
      <p:sp>
        <p:nvSpPr>
          <p:cNvPr id="56326" name="Oval 6">
            <a:extLst>
              <a:ext uri="{FF2B5EF4-FFF2-40B4-BE49-F238E27FC236}">
                <a16:creationId xmlns:a16="http://schemas.microsoft.com/office/drawing/2014/main" id="{91C9CE48-71BA-95E1-5E3A-F3AFAB1D1A94}"/>
              </a:ext>
            </a:extLst>
          </p:cNvPr>
          <p:cNvSpPr>
            <a:spLocks noChangeArrowheads="1"/>
          </p:cNvSpPr>
          <p:nvPr/>
        </p:nvSpPr>
        <p:spPr bwMode="auto">
          <a:xfrm>
            <a:off x="4433886" y="3435927"/>
            <a:ext cx="838200" cy="762000"/>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altLang="en-US" sz="240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1556E-8E37-4D38-0708-520DFAD750F8}"/>
              </a:ext>
            </a:extLst>
          </p:cNvPr>
          <p:cNvSpPr>
            <a:spLocks noGrp="1"/>
          </p:cNvSpPr>
          <p:nvPr>
            <p:ph type="title"/>
          </p:nvPr>
        </p:nvSpPr>
        <p:spPr/>
        <p:txBody>
          <a:bodyPr>
            <a:normAutofit/>
          </a:bodyPr>
          <a:lstStyle/>
          <a:p>
            <a:pPr>
              <a:defRPr/>
            </a:pPr>
            <a:r>
              <a:rPr lang="en-US" sz="4000" dirty="0">
                <a:solidFill>
                  <a:schemeClr val="accent1"/>
                </a:solidFill>
                <a:latin typeface="Plus Jakarta Sans SemiBold" pitchFamily="2" charset="0"/>
                <a:cs typeface="Plus Jakarta Sans SemiBold" pitchFamily="2" charset="0"/>
              </a:rPr>
              <a:t>Exhibits</a:t>
            </a:r>
          </a:p>
        </p:txBody>
      </p:sp>
      <p:sp>
        <p:nvSpPr>
          <p:cNvPr id="58371" name="Content Placeholder 2">
            <a:extLst>
              <a:ext uri="{FF2B5EF4-FFF2-40B4-BE49-F238E27FC236}">
                <a16:creationId xmlns:a16="http://schemas.microsoft.com/office/drawing/2014/main" id="{447C90A3-AD6B-590E-D8A2-FCEF4A983326}"/>
              </a:ext>
            </a:extLst>
          </p:cNvPr>
          <p:cNvSpPr>
            <a:spLocks noGrp="1"/>
          </p:cNvSpPr>
          <p:nvPr>
            <p:ph idx="1"/>
          </p:nvPr>
        </p:nvSpPr>
        <p:spPr bwMode="auto">
          <a:xfrm>
            <a:off x="838201" y="1825625"/>
            <a:ext cx="6705600" cy="43513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altLang="en-US" sz="2800" dirty="0">
                <a:solidFill>
                  <a:schemeClr val="accent1"/>
                </a:solidFill>
                <a:latin typeface="Plus Jakarta Sans" pitchFamily="2" charset="0"/>
                <a:cs typeface="Plus Jakarta Sans" pitchFamily="2" charset="0"/>
              </a:rPr>
              <a:t>Some items may have a file attachment with support information for you to use. Click the icon to open.</a:t>
            </a:r>
          </a:p>
        </p:txBody>
      </p:sp>
      <p:sp>
        <p:nvSpPr>
          <p:cNvPr id="4" name="Slide Number Placeholder 3">
            <a:extLst>
              <a:ext uri="{FF2B5EF4-FFF2-40B4-BE49-F238E27FC236}">
                <a16:creationId xmlns:a16="http://schemas.microsoft.com/office/drawing/2014/main" id="{952051B7-6C5B-55BD-405F-A0C0D3E4CC26}"/>
              </a:ext>
            </a:extLst>
          </p:cNvPr>
          <p:cNvSpPr>
            <a:spLocks noGrp="1"/>
          </p:cNvSpPr>
          <p:nvPr>
            <p:ph type="sldNum" sz="quarter" idx="12"/>
          </p:nvPr>
        </p:nvSpPr>
        <p:spPr/>
        <p:txBody>
          <a:bodyPr/>
          <a:lstStyle/>
          <a:p>
            <a:pPr>
              <a:defRPr/>
            </a:pPr>
            <a:fld id="{9BB634AC-7331-47B1-B19E-EA110D17BF32}" type="slidenum">
              <a:rPr lang="en-US" altLang="en-US"/>
              <a:pPr>
                <a:defRPr/>
              </a:pPr>
              <a:t>29</a:t>
            </a:fld>
            <a:endParaRPr lang="en-US" altLang="en-US"/>
          </a:p>
        </p:txBody>
      </p:sp>
      <p:pic>
        <p:nvPicPr>
          <p:cNvPr id="6" name="Picture 5" descr="Image displays Exhibits feature in testNav">
            <a:extLst>
              <a:ext uri="{FF2B5EF4-FFF2-40B4-BE49-F238E27FC236}">
                <a16:creationId xmlns:a16="http://schemas.microsoft.com/office/drawing/2014/main" id="{F7086C64-7146-5D61-A99C-DF83638C3BE6}"/>
              </a:ext>
            </a:extLst>
          </p:cNvPr>
          <p:cNvPicPr>
            <a:picLocks noChangeAspect="1"/>
          </p:cNvPicPr>
          <p:nvPr/>
        </p:nvPicPr>
        <p:blipFill>
          <a:blip r:embed="rId3"/>
          <a:stretch>
            <a:fillRect/>
          </a:stretch>
        </p:blipFill>
        <p:spPr>
          <a:xfrm>
            <a:off x="8077200" y="1853334"/>
            <a:ext cx="2914650" cy="3028950"/>
          </a:xfrm>
          <a:prstGeom prst="rect">
            <a:avLst/>
          </a:prstGeom>
          <a:effectLst>
            <a:outerShdw blurRad="50800" dist="38100" dir="2700000" algn="tl" rotWithShape="0">
              <a:prstClr val="black">
                <a:alpha val="40000"/>
              </a:prstClr>
            </a:outerShdw>
          </a:effectLst>
        </p:spPr>
      </p:pic>
      <p:sp>
        <p:nvSpPr>
          <p:cNvPr id="58374" name="Oval 6">
            <a:extLst>
              <a:ext uri="{FF2B5EF4-FFF2-40B4-BE49-F238E27FC236}">
                <a16:creationId xmlns:a16="http://schemas.microsoft.com/office/drawing/2014/main" id="{DCEF0B2A-EE6D-4076-7E02-2F43FA0EAD71}"/>
              </a:ext>
            </a:extLst>
          </p:cNvPr>
          <p:cNvSpPr>
            <a:spLocks noChangeArrowheads="1"/>
          </p:cNvSpPr>
          <p:nvPr/>
        </p:nvSpPr>
        <p:spPr bwMode="auto">
          <a:xfrm>
            <a:off x="10277475" y="4082184"/>
            <a:ext cx="838200" cy="762000"/>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r>
              <a:rPr lang="en-US" altLang="en-US" sz="2400"/>
              <a:t>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45057" name="Rectangle 1">
            <a:extLst>
              <a:ext uri="{FF2B5EF4-FFF2-40B4-BE49-F238E27FC236}">
                <a16:creationId xmlns:a16="http://schemas.microsoft.com/office/drawing/2014/main" id="{962CA9BD-EC95-8822-6B38-37206B005D92}"/>
              </a:ext>
            </a:extLst>
          </p:cNvPr>
          <p:cNvSpPr>
            <a:spLocks noGrp="1" noChangeArrowheads="1"/>
          </p:cNvSpPr>
          <p:nvPr>
            <p:ph type="title"/>
          </p:nvPr>
        </p:nvSpPr>
        <p:spPr>
          <a:xfrm>
            <a:off x="838200" y="365127"/>
            <a:ext cx="10515600" cy="1325563"/>
          </a:xfrm>
        </p:spPr>
        <p:txBody>
          <a:bodyPr>
            <a:normAutofit/>
          </a:bodyPr>
          <a:lstStyle/>
          <a:p>
            <a:r>
              <a:rPr lang="en-US" sz="4000" dirty="0">
                <a:solidFill>
                  <a:schemeClr val="accent1"/>
                </a:solidFill>
                <a:latin typeface="Plus Jakarta Sans SemiBold" pitchFamily="2" charset="0"/>
                <a:cs typeface="Plus Jakarta Sans SemiBold" pitchFamily="2" charset="0"/>
                <a:sym typeface="Verdana" charset="0"/>
              </a:rPr>
              <a:t>How to Take a Test Online</a:t>
            </a:r>
          </a:p>
        </p:txBody>
      </p:sp>
      <p:sp>
        <p:nvSpPr>
          <p:cNvPr id="6" name="Content Placeholder 5">
            <a:extLst>
              <a:ext uri="{FF2B5EF4-FFF2-40B4-BE49-F238E27FC236}">
                <a16:creationId xmlns:a16="http://schemas.microsoft.com/office/drawing/2014/main" id="{6A28B04C-7F17-E148-0301-7DE4F732D09C}"/>
              </a:ext>
            </a:extLst>
          </p:cNvPr>
          <p:cNvSpPr>
            <a:spLocks noGrp="1"/>
          </p:cNvSpPr>
          <p:nvPr>
            <p:ph idx="1"/>
          </p:nvPr>
        </p:nvSpPr>
        <p:spPr/>
        <p:txBody>
          <a:bodyPr>
            <a:normAutofit/>
          </a:bodyPr>
          <a:lstStyle/>
          <a:p>
            <a:pPr marL="0" indent="0">
              <a:buNone/>
            </a:pPr>
            <a:r>
              <a:rPr lang="en-US" altLang="en-US" sz="2400" dirty="0">
                <a:solidFill>
                  <a:schemeClr val="accent1"/>
                </a:solidFill>
                <a:latin typeface="Plus Jakarta Sans" pitchFamily="2" charset="0"/>
                <a:ea typeface="MS PGothic" panose="020B0600070205080204" pitchFamily="34" charset="-128"/>
                <a:cs typeface="Plus Jakarta Sans" pitchFamily="2" charset="0"/>
              </a:rPr>
              <a:t>The next few slides will explain these steps:</a:t>
            </a:r>
          </a:p>
        </p:txBody>
      </p:sp>
      <p:grpSp>
        <p:nvGrpSpPr>
          <p:cNvPr id="4" name="Group 3">
            <a:extLst>
              <a:ext uri="{FF2B5EF4-FFF2-40B4-BE49-F238E27FC236}">
                <a16:creationId xmlns:a16="http://schemas.microsoft.com/office/drawing/2014/main" id="{89EE3CF2-F8AA-380F-8E48-182498F32923}"/>
              </a:ext>
            </a:extLst>
          </p:cNvPr>
          <p:cNvGrpSpPr/>
          <p:nvPr/>
        </p:nvGrpSpPr>
        <p:grpSpPr>
          <a:xfrm>
            <a:off x="1066800" y="2514600"/>
            <a:ext cx="8458200" cy="3309938"/>
            <a:chOff x="2057400" y="2362200"/>
            <a:chExt cx="8458200" cy="3309938"/>
          </a:xfrm>
        </p:grpSpPr>
        <p:sp>
          <p:nvSpPr>
            <p:cNvPr id="10243" name="Rectangle 2">
              <a:extLst>
                <a:ext uri="{FF2B5EF4-FFF2-40B4-BE49-F238E27FC236}">
                  <a16:creationId xmlns:a16="http://schemas.microsoft.com/office/drawing/2014/main" id="{BF512E30-CA48-4B20-9648-59A211B1E2E0}"/>
                </a:ext>
              </a:extLst>
            </p:cNvPr>
            <p:cNvSpPr>
              <a:spLocks/>
            </p:cNvSpPr>
            <p:nvPr/>
          </p:nvSpPr>
          <p:spPr bwMode="auto">
            <a:xfrm>
              <a:off x="2743200" y="2514600"/>
              <a:ext cx="7107238"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26788" tIns="26788" rIns="26788" bIns="26788" anchor="ctr"/>
            <a:lstStyle>
              <a:lvl1pPr>
                <a:defRPr sz="1700">
                  <a:solidFill>
                    <a:srgbClr val="000000"/>
                  </a:solidFill>
                  <a:latin typeface="Verdana" panose="020B0604030504040204" pitchFamily="34" charset="0"/>
                  <a:ea typeface="ヒラギノ角ゴ ProN W3" charset="-128"/>
                  <a:sym typeface="Verdana" panose="020B0604030504040204" pitchFamily="34" charset="0"/>
                </a:defRPr>
              </a:lvl1pPr>
              <a:lvl2pPr marL="742950" indent="-285750">
                <a:defRPr sz="1700">
                  <a:solidFill>
                    <a:srgbClr val="000000"/>
                  </a:solidFill>
                  <a:latin typeface="Verdana" panose="020B0604030504040204" pitchFamily="34" charset="0"/>
                  <a:ea typeface="ヒラギノ角ゴ ProN W3" charset="-128"/>
                  <a:sym typeface="Verdana" panose="020B0604030504040204" pitchFamily="34" charset="0"/>
                </a:defRPr>
              </a:lvl2pPr>
              <a:lvl3pPr marL="1143000" indent="-228600">
                <a:defRPr sz="1700">
                  <a:solidFill>
                    <a:srgbClr val="000000"/>
                  </a:solidFill>
                  <a:latin typeface="Verdana" panose="020B0604030504040204" pitchFamily="34" charset="0"/>
                  <a:ea typeface="ヒラギノ角ゴ ProN W3" charset="-128"/>
                  <a:sym typeface="Verdana" panose="020B0604030504040204" pitchFamily="34" charset="0"/>
                </a:defRPr>
              </a:lvl3pPr>
              <a:lvl4pPr marL="1600200" indent="-228600">
                <a:defRPr sz="1700">
                  <a:solidFill>
                    <a:srgbClr val="000000"/>
                  </a:solidFill>
                  <a:latin typeface="Verdana" panose="020B0604030504040204" pitchFamily="34" charset="0"/>
                  <a:ea typeface="ヒラギノ角ゴ ProN W3" charset="-128"/>
                  <a:sym typeface="Verdana" panose="020B0604030504040204" pitchFamily="34" charset="0"/>
                </a:defRPr>
              </a:lvl4pPr>
              <a:lvl5pPr marL="2057400" indent="-228600">
                <a:defRPr sz="1700">
                  <a:solidFill>
                    <a:srgbClr val="000000"/>
                  </a:solidFill>
                  <a:latin typeface="Verdana" panose="020B0604030504040204" pitchFamily="34" charset="0"/>
                  <a:ea typeface="ヒラギノ角ゴ ProN W3" charset="-128"/>
                  <a:sym typeface="Verdana" panose="020B0604030504040204" pitchFamily="34" charset="0"/>
                </a:defRPr>
              </a:lvl5pPr>
              <a:lvl6pPr marL="25146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6pPr>
              <a:lvl7pPr marL="29718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7pPr>
              <a:lvl8pPr marL="34290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8pPr>
              <a:lvl9pPr marL="38862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9pPr>
            </a:lstStyle>
            <a:p>
              <a:pPr eaLnBrk="1" hangingPunct="1"/>
              <a:r>
                <a:rPr lang="en-US" altLang="en-US" sz="2400" dirty="0">
                  <a:solidFill>
                    <a:schemeClr val="accent1"/>
                  </a:solidFill>
                  <a:latin typeface="Plus Jakarta Sans" pitchFamily="2" charset="0"/>
                  <a:ea typeface="MS PGothic" panose="020B0600070205080204" pitchFamily="34" charset="-128"/>
                  <a:cs typeface="Plus Jakarta Sans" pitchFamily="2" charset="0"/>
                </a:rPr>
                <a:t>Sign in</a:t>
              </a:r>
            </a:p>
          </p:txBody>
        </p:sp>
        <p:sp>
          <p:nvSpPr>
            <p:cNvPr id="10244" name="Rectangle 3">
              <a:extLst>
                <a:ext uri="{FF2B5EF4-FFF2-40B4-BE49-F238E27FC236}">
                  <a16:creationId xmlns:a16="http://schemas.microsoft.com/office/drawing/2014/main" id="{F8A1B1FF-B776-30D4-9D44-D1824048AF6A}"/>
                </a:ext>
              </a:extLst>
            </p:cNvPr>
            <p:cNvSpPr>
              <a:spLocks/>
            </p:cNvSpPr>
            <p:nvPr/>
          </p:nvSpPr>
          <p:spPr bwMode="auto">
            <a:xfrm>
              <a:off x="2743200" y="3200400"/>
              <a:ext cx="7107238"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26788" tIns="26788" rIns="26788" bIns="26788" anchor="ctr"/>
            <a:lstStyle>
              <a:lvl1pPr>
                <a:defRPr sz="1700">
                  <a:solidFill>
                    <a:srgbClr val="000000"/>
                  </a:solidFill>
                  <a:latin typeface="Verdana" panose="020B0604030504040204" pitchFamily="34" charset="0"/>
                  <a:ea typeface="ヒラギノ角ゴ ProN W3" charset="-128"/>
                  <a:sym typeface="Verdana" panose="020B0604030504040204" pitchFamily="34" charset="0"/>
                </a:defRPr>
              </a:lvl1pPr>
              <a:lvl2pPr marL="742950" indent="-285750">
                <a:defRPr sz="1700">
                  <a:solidFill>
                    <a:srgbClr val="000000"/>
                  </a:solidFill>
                  <a:latin typeface="Verdana" panose="020B0604030504040204" pitchFamily="34" charset="0"/>
                  <a:ea typeface="ヒラギノ角ゴ ProN W3" charset="-128"/>
                  <a:sym typeface="Verdana" panose="020B0604030504040204" pitchFamily="34" charset="0"/>
                </a:defRPr>
              </a:lvl2pPr>
              <a:lvl3pPr marL="1143000" indent="-228600">
                <a:defRPr sz="1700">
                  <a:solidFill>
                    <a:srgbClr val="000000"/>
                  </a:solidFill>
                  <a:latin typeface="Verdana" panose="020B0604030504040204" pitchFamily="34" charset="0"/>
                  <a:ea typeface="ヒラギノ角ゴ ProN W3" charset="-128"/>
                  <a:sym typeface="Verdana" panose="020B0604030504040204" pitchFamily="34" charset="0"/>
                </a:defRPr>
              </a:lvl3pPr>
              <a:lvl4pPr marL="1600200" indent="-228600">
                <a:defRPr sz="1700">
                  <a:solidFill>
                    <a:srgbClr val="000000"/>
                  </a:solidFill>
                  <a:latin typeface="Verdana" panose="020B0604030504040204" pitchFamily="34" charset="0"/>
                  <a:ea typeface="ヒラギノ角ゴ ProN W3" charset="-128"/>
                  <a:sym typeface="Verdana" panose="020B0604030504040204" pitchFamily="34" charset="0"/>
                </a:defRPr>
              </a:lvl4pPr>
              <a:lvl5pPr marL="2057400" indent="-228600">
                <a:defRPr sz="1700">
                  <a:solidFill>
                    <a:srgbClr val="000000"/>
                  </a:solidFill>
                  <a:latin typeface="Verdana" panose="020B0604030504040204" pitchFamily="34" charset="0"/>
                  <a:ea typeface="ヒラギノ角ゴ ProN W3" charset="-128"/>
                  <a:sym typeface="Verdana" panose="020B0604030504040204" pitchFamily="34" charset="0"/>
                </a:defRPr>
              </a:lvl5pPr>
              <a:lvl6pPr marL="25146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6pPr>
              <a:lvl7pPr marL="29718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7pPr>
              <a:lvl8pPr marL="34290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8pPr>
              <a:lvl9pPr marL="38862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9pPr>
            </a:lstStyle>
            <a:p>
              <a:pPr eaLnBrk="1" hangingPunct="1"/>
              <a:r>
                <a:rPr lang="en-US" altLang="en-US" sz="2400" dirty="0">
                  <a:solidFill>
                    <a:schemeClr val="accent1"/>
                  </a:solidFill>
                  <a:latin typeface="Plus Jakarta Sans" pitchFamily="2" charset="0"/>
                  <a:ea typeface="MS PGothic" panose="020B0600070205080204" pitchFamily="34" charset="-128"/>
                  <a:cs typeface="Plus Jakarta Sans" pitchFamily="2" charset="0"/>
                </a:rPr>
                <a:t>Enter the online test passcode</a:t>
              </a:r>
            </a:p>
          </p:txBody>
        </p:sp>
        <p:sp>
          <p:nvSpPr>
            <p:cNvPr id="10245" name="Rectangle 4">
              <a:extLst>
                <a:ext uri="{FF2B5EF4-FFF2-40B4-BE49-F238E27FC236}">
                  <a16:creationId xmlns:a16="http://schemas.microsoft.com/office/drawing/2014/main" id="{2E5FD518-C3F6-02F4-45C6-F199704BAB44}"/>
                </a:ext>
              </a:extLst>
            </p:cNvPr>
            <p:cNvSpPr>
              <a:spLocks/>
            </p:cNvSpPr>
            <p:nvPr/>
          </p:nvSpPr>
          <p:spPr bwMode="auto">
            <a:xfrm>
              <a:off x="2743200" y="3810000"/>
              <a:ext cx="77724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26788" tIns="26788" rIns="26788" bIns="26788" anchor="ctr"/>
            <a:lstStyle>
              <a:lvl1pPr>
                <a:defRPr sz="1700">
                  <a:solidFill>
                    <a:srgbClr val="000000"/>
                  </a:solidFill>
                  <a:latin typeface="Verdana" panose="020B0604030504040204" pitchFamily="34" charset="0"/>
                  <a:ea typeface="ヒラギノ角ゴ ProN W3" charset="-128"/>
                  <a:sym typeface="Verdana" panose="020B0604030504040204" pitchFamily="34" charset="0"/>
                </a:defRPr>
              </a:lvl1pPr>
              <a:lvl2pPr marL="742950" indent="-285750">
                <a:defRPr sz="1700">
                  <a:solidFill>
                    <a:srgbClr val="000000"/>
                  </a:solidFill>
                  <a:latin typeface="Verdana" panose="020B0604030504040204" pitchFamily="34" charset="0"/>
                  <a:ea typeface="ヒラギノ角ゴ ProN W3" charset="-128"/>
                  <a:sym typeface="Verdana" panose="020B0604030504040204" pitchFamily="34" charset="0"/>
                </a:defRPr>
              </a:lvl2pPr>
              <a:lvl3pPr marL="1143000" indent="-228600">
                <a:defRPr sz="1700">
                  <a:solidFill>
                    <a:srgbClr val="000000"/>
                  </a:solidFill>
                  <a:latin typeface="Verdana" panose="020B0604030504040204" pitchFamily="34" charset="0"/>
                  <a:ea typeface="ヒラギノ角ゴ ProN W3" charset="-128"/>
                  <a:sym typeface="Verdana" panose="020B0604030504040204" pitchFamily="34" charset="0"/>
                </a:defRPr>
              </a:lvl3pPr>
              <a:lvl4pPr marL="1600200" indent="-228600">
                <a:defRPr sz="1700">
                  <a:solidFill>
                    <a:srgbClr val="000000"/>
                  </a:solidFill>
                  <a:latin typeface="Verdana" panose="020B0604030504040204" pitchFamily="34" charset="0"/>
                  <a:ea typeface="ヒラギノ角ゴ ProN W3" charset="-128"/>
                  <a:sym typeface="Verdana" panose="020B0604030504040204" pitchFamily="34" charset="0"/>
                </a:defRPr>
              </a:lvl4pPr>
              <a:lvl5pPr marL="2057400" indent="-228600">
                <a:defRPr sz="1700">
                  <a:solidFill>
                    <a:srgbClr val="000000"/>
                  </a:solidFill>
                  <a:latin typeface="Verdana" panose="020B0604030504040204" pitchFamily="34" charset="0"/>
                  <a:ea typeface="ヒラギノ角ゴ ProN W3" charset="-128"/>
                  <a:sym typeface="Verdana" panose="020B0604030504040204" pitchFamily="34" charset="0"/>
                </a:defRPr>
              </a:lvl5pPr>
              <a:lvl6pPr marL="25146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6pPr>
              <a:lvl7pPr marL="29718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7pPr>
              <a:lvl8pPr marL="34290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8pPr>
              <a:lvl9pPr marL="38862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9pPr>
            </a:lstStyle>
            <a:p>
              <a:pPr eaLnBrk="1" hangingPunct="1"/>
              <a:r>
                <a:rPr lang="en-US" altLang="en-US" sz="2400" dirty="0">
                  <a:solidFill>
                    <a:schemeClr val="accent1"/>
                  </a:solidFill>
                  <a:latin typeface="Plus Jakarta Sans" pitchFamily="2" charset="0"/>
                  <a:ea typeface="MS PGothic" panose="020B0600070205080204" pitchFamily="34" charset="-128"/>
                  <a:cs typeface="Plus Jakarta Sans" pitchFamily="2" charset="0"/>
                </a:rPr>
                <a:t>Answer the questions using the tools provided</a:t>
              </a:r>
            </a:p>
          </p:txBody>
        </p:sp>
        <p:sp>
          <p:nvSpPr>
            <p:cNvPr id="10246" name="Rectangle 5">
              <a:extLst>
                <a:ext uri="{FF2B5EF4-FFF2-40B4-BE49-F238E27FC236}">
                  <a16:creationId xmlns:a16="http://schemas.microsoft.com/office/drawing/2014/main" id="{92EE092E-1CAF-A4BC-B4B0-46D7C530D883}"/>
                </a:ext>
              </a:extLst>
            </p:cNvPr>
            <p:cNvSpPr>
              <a:spLocks/>
            </p:cNvSpPr>
            <p:nvPr/>
          </p:nvSpPr>
          <p:spPr bwMode="auto">
            <a:xfrm>
              <a:off x="2743200" y="4495800"/>
              <a:ext cx="7107238"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26788" tIns="26788" rIns="26788" bIns="26788" anchor="ctr"/>
            <a:lstStyle>
              <a:lvl1pPr>
                <a:defRPr sz="1700">
                  <a:solidFill>
                    <a:srgbClr val="000000"/>
                  </a:solidFill>
                  <a:latin typeface="Verdana" panose="020B0604030504040204" pitchFamily="34" charset="0"/>
                  <a:ea typeface="ヒラギノ角ゴ ProN W3" charset="-128"/>
                  <a:sym typeface="Verdana" panose="020B0604030504040204" pitchFamily="34" charset="0"/>
                </a:defRPr>
              </a:lvl1pPr>
              <a:lvl2pPr marL="742950" indent="-285750">
                <a:defRPr sz="1700">
                  <a:solidFill>
                    <a:srgbClr val="000000"/>
                  </a:solidFill>
                  <a:latin typeface="Verdana" panose="020B0604030504040204" pitchFamily="34" charset="0"/>
                  <a:ea typeface="ヒラギノ角ゴ ProN W3" charset="-128"/>
                  <a:sym typeface="Verdana" panose="020B0604030504040204" pitchFamily="34" charset="0"/>
                </a:defRPr>
              </a:lvl2pPr>
              <a:lvl3pPr marL="1143000" indent="-228600">
                <a:defRPr sz="1700">
                  <a:solidFill>
                    <a:srgbClr val="000000"/>
                  </a:solidFill>
                  <a:latin typeface="Verdana" panose="020B0604030504040204" pitchFamily="34" charset="0"/>
                  <a:ea typeface="ヒラギノ角ゴ ProN W3" charset="-128"/>
                  <a:sym typeface="Verdana" panose="020B0604030504040204" pitchFamily="34" charset="0"/>
                </a:defRPr>
              </a:lvl3pPr>
              <a:lvl4pPr marL="1600200" indent="-228600">
                <a:defRPr sz="1700">
                  <a:solidFill>
                    <a:srgbClr val="000000"/>
                  </a:solidFill>
                  <a:latin typeface="Verdana" panose="020B0604030504040204" pitchFamily="34" charset="0"/>
                  <a:ea typeface="ヒラギノ角ゴ ProN W3" charset="-128"/>
                  <a:sym typeface="Verdana" panose="020B0604030504040204" pitchFamily="34" charset="0"/>
                </a:defRPr>
              </a:lvl4pPr>
              <a:lvl5pPr marL="2057400" indent="-228600">
                <a:defRPr sz="1700">
                  <a:solidFill>
                    <a:srgbClr val="000000"/>
                  </a:solidFill>
                  <a:latin typeface="Verdana" panose="020B0604030504040204" pitchFamily="34" charset="0"/>
                  <a:ea typeface="ヒラギノ角ゴ ProN W3" charset="-128"/>
                  <a:sym typeface="Verdana" panose="020B0604030504040204" pitchFamily="34" charset="0"/>
                </a:defRPr>
              </a:lvl5pPr>
              <a:lvl6pPr marL="25146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6pPr>
              <a:lvl7pPr marL="29718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7pPr>
              <a:lvl8pPr marL="34290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8pPr>
              <a:lvl9pPr marL="38862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9pPr>
            </a:lstStyle>
            <a:p>
              <a:pPr eaLnBrk="1" hangingPunct="1"/>
              <a:r>
                <a:rPr lang="en-US" altLang="en-US" sz="2400" dirty="0">
                  <a:solidFill>
                    <a:schemeClr val="accent1"/>
                  </a:solidFill>
                  <a:latin typeface="Plus Jakarta Sans" pitchFamily="2" charset="0"/>
                  <a:ea typeface="MS PGothic" panose="020B0600070205080204" pitchFamily="34" charset="-128"/>
                  <a:cs typeface="Plus Jakarta Sans" pitchFamily="2" charset="0"/>
                </a:rPr>
                <a:t>Check your answers</a:t>
              </a:r>
            </a:p>
          </p:txBody>
        </p:sp>
        <p:sp>
          <p:nvSpPr>
            <p:cNvPr id="10247" name="Rectangle 6">
              <a:extLst>
                <a:ext uri="{FF2B5EF4-FFF2-40B4-BE49-F238E27FC236}">
                  <a16:creationId xmlns:a16="http://schemas.microsoft.com/office/drawing/2014/main" id="{18FB6274-00CA-51F2-F940-C15221FD6C01}"/>
                </a:ext>
              </a:extLst>
            </p:cNvPr>
            <p:cNvSpPr>
              <a:spLocks/>
            </p:cNvSpPr>
            <p:nvPr/>
          </p:nvSpPr>
          <p:spPr bwMode="auto">
            <a:xfrm>
              <a:off x="2743200" y="5181600"/>
              <a:ext cx="7107238"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26788" tIns="26788" rIns="26788" bIns="26788" anchor="ctr"/>
            <a:lstStyle>
              <a:lvl1pPr>
                <a:defRPr sz="1700">
                  <a:solidFill>
                    <a:srgbClr val="000000"/>
                  </a:solidFill>
                  <a:latin typeface="Verdana" panose="020B0604030504040204" pitchFamily="34" charset="0"/>
                  <a:ea typeface="ヒラギノ角ゴ ProN W3" charset="-128"/>
                  <a:sym typeface="Verdana" panose="020B0604030504040204" pitchFamily="34" charset="0"/>
                </a:defRPr>
              </a:lvl1pPr>
              <a:lvl2pPr marL="742950" indent="-285750">
                <a:defRPr sz="1700">
                  <a:solidFill>
                    <a:srgbClr val="000000"/>
                  </a:solidFill>
                  <a:latin typeface="Verdana" panose="020B0604030504040204" pitchFamily="34" charset="0"/>
                  <a:ea typeface="ヒラギノ角ゴ ProN W3" charset="-128"/>
                  <a:sym typeface="Verdana" panose="020B0604030504040204" pitchFamily="34" charset="0"/>
                </a:defRPr>
              </a:lvl2pPr>
              <a:lvl3pPr marL="1143000" indent="-228600">
                <a:defRPr sz="1700">
                  <a:solidFill>
                    <a:srgbClr val="000000"/>
                  </a:solidFill>
                  <a:latin typeface="Verdana" panose="020B0604030504040204" pitchFamily="34" charset="0"/>
                  <a:ea typeface="ヒラギノ角ゴ ProN W3" charset="-128"/>
                  <a:sym typeface="Verdana" panose="020B0604030504040204" pitchFamily="34" charset="0"/>
                </a:defRPr>
              </a:lvl3pPr>
              <a:lvl4pPr marL="1600200" indent="-228600">
                <a:defRPr sz="1700">
                  <a:solidFill>
                    <a:srgbClr val="000000"/>
                  </a:solidFill>
                  <a:latin typeface="Verdana" panose="020B0604030504040204" pitchFamily="34" charset="0"/>
                  <a:ea typeface="ヒラギノ角ゴ ProN W3" charset="-128"/>
                  <a:sym typeface="Verdana" panose="020B0604030504040204" pitchFamily="34" charset="0"/>
                </a:defRPr>
              </a:lvl4pPr>
              <a:lvl5pPr marL="2057400" indent="-228600">
                <a:defRPr sz="1700">
                  <a:solidFill>
                    <a:srgbClr val="000000"/>
                  </a:solidFill>
                  <a:latin typeface="Verdana" panose="020B0604030504040204" pitchFamily="34" charset="0"/>
                  <a:ea typeface="ヒラギノ角ゴ ProN W3" charset="-128"/>
                  <a:sym typeface="Verdana" panose="020B0604030504040204" pitchFamily="34" charset="0"/>
                </a:defRPr>
              </a:lvl5pPr>
              <a:lvl6pPr marL="25146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6pPr>
              <a:lvl7pPr marL="29718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7pPr>
              <a:lvl8pPr marL="34290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8pPr>
              <a:lvl9pPr marL="38862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9pPr>
            </a:lstStyle>
            <a:p>
              <a:pPr eaLnBrk="1" hangingPunct="1"/>
              <a:r>
                <a:rPr lang="en-US" altLang="en-US" sz="2400" dirty="0">
                  <a:solidFill>
                    <a:schemeClr val="accent1"/>
                  </a:solidFill>
                  <a:latin typeface="Plus Jakarta Sans" pitchFamily="2" charset="0"/>
                  <a:ea typeface="MS PGothic" panose="020B0600070205080204" pitchFamily="34" charset="-128"/>
                  <a:cs typeface="Plus Jakarta Sans" pitchFamily="2" charset="0"/>
                </a:rPr>
                <a:t>Submit your test</a:t>
              </a:r>
            </a:p>
          </p:txBody>
        </p:sp>
        <p:pic>
          <p:nvPicPr>
            <p:cNvPr id="10248" name="Picture 7">
              <a:extLst>
                <a:ext uri="{FF2B5EF4-FFF2-40B4-BE49-F238E27FC236}">
                  <a16:creationId xmlns:a16="http://schemas.microsoft.com/office/drawing/2014/main" id="{4C0A3142-8348-EAC3-3573-24C86F0758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2362200"/>
              <a:ext cx="534988" cy="56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10249" name="Picture 8">
              <a:extLst>
                <a:ext uri="{FF2B5EF4-FFF2-40B4-BE49-F238E27FC236}">
                  <a16:creationId xmlns:a16="http://schemas.microsoft.com/office/drawing/2014/main" id="{E10546DF-D8B0-E5EA-E9CD-749910BF44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3048000"/>
              <a:ext cx="534988" cy="56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10250" name="Picture 9">
              <a:extLst>
                <a:ext uri="{FF2B5EF4-FFF2-40B4-BE49-F238E27FC236}">
                  <a16:creationId xmlns:a16="http://schemas.microsoft.com/office/drawing/2014/main" id="{3BC00816-D35E-016F-6320-790FCF3FE5E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3733800"/>
              <a:ext cx="534988" cy="56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10251" name="Picture 10">
              <a:extLst>
                <a:ext uri="{FF2B5EF4-FFF2-40B4-BE49-F238E27FC236}">
                  <a16:creationId xmlns:a16="http://schemas.microsoft.com/office/drawing/2014/main" id="{7DB50A04-0168-349B-CDF5-C3F6849BF6A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7400" y="4419600"/>
              <a:ext cx="534988" cy="56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10252" name="Picture 11">
              <a:extLst>
                <a:ext uri="{FF2B5EF4-FFF2-40B4-BE49-F238E27FC236}">
                  <a16:creationId xmlns:a16="http://schemas.microsoft.com/office/drawing/2014/main" id="{EAE26826-80A1-36BC-49B0-B67E0E46FAA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7400" y="5105400"/>
              <a:ext cx="534988" cy="56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53249" name="Title 1">
            <a:extLst>
              <a:ext uri="{FF2B5EF4-FFF2-40B4-BE49-F238E27FC236}">
                <a16:creationId xmlns:a16="http://schemas.microsoft.com/office/drawing/2014/main" id="{8A05ADB7-EAE2-72B6-54A3-3A9FB88A786F}"/>
              </a:ext>
            </a:extLst>
          </p:cNvPr>
          <p:cNvSpPr>
            <a:spLocks noGrp="1"/>
          </p:cNvSpPr>
          <p:nvPr>
            <p:ph type="title"/>
          </p:nvPr>
        </p:nvSpPr>
        <p:spPr>
          <a:xfrm>
            <a:off x="838200" y="365127"/>
            <a:ext cx="10515600" cy="1325563"/>
          </a:xfrm>
        </p:spPr>
        <p:txBody>
          <a:bodyPr>
            <a:normAutofit/>
          </a:bodyPr>
          <a:lstStyle/>
          <a:p>
            <a:r>
              <a:rPr lang="en-US" sz="4000" dirty="0">
                <a:solidFill>
                  <a:schemeClr val="accent1"/>
                </a:solidFill>
                <a:latin typeface="Plus Jakarta Sans SemiBold" pitchFamily="2" charset="0"/>
                <a:cs typeface="Plus Jakarta Sans SemiBold" pitchFamily="2" charset="0"/>
                <a:sym typeface="Verdana" charset="0"/>
              </a:rPr>
              <a:t>Hotspot Items</a:t>
            </a:r>
          </a:p>
        </p:txBody>
      </p:sp>
      <p:sp>
        <p:nvSpPr>
          <p:cNvPr id="3" name="Content Placeholder 2">
            <a:extLst>
              <a:ext uri="{FF2B5EF4-FFF2-40B4-BE49-F238E27FC236}">
                <a16:creationId xmlns:a16="http://schemas.microsoft.com/office/drawing/2014/main" id="{D7290193-FDE9-7114-D886-71216F9BA153}"/>
              </a:ext>
            </a:extLst>
          </p:cNvPr>
          <p:cNvSpPr>
            <a:spLocks noGrp="1"/>
          </p:cNvSpPr>
          <p:nvPr>
            <p:ph idx="1"/>
          </p:nvPr>
        </p:nvSpPr>
        <p:spPr>
          <a:xfrm>
            <a:off x="838200" y="1825625"/>
            <a:ext cx="5943600" cy="4351338"/>
          </a:xfrm>
        </p:spPr>
        <p:txBody>
          <a:bodyPr>
            <a:normAutofit/>
          </a:bodyPr>
          <a:lstStyle/>
          <a:p>
            <a:r>
              <a:rPr lang="en-US" sz="2800" dirty="0">
                <a:solidFill>
                  <a:schemeClr val="accent1"/>
                </a:solidFill>
                <a:latin typeface="Plus Jakarta Sans" pitchFamily="2" charset="0"/>
                <a:cs typeface="Plus Jakarta Sans" pitchFamily="2" charset="0"/>
              </a:rPr>
              <a:t>On some items, you may be asked to click the correct area or areas on an image.</a:t>
            </a:r>
          </a:p>
        </p:txBody>
      </p:sp>
      <p:pic>
        <p:nvPicPr>
          <p:cNvPr id="60420" name="Picture 1" descr="Image displays sample HotSpot item">
            <a:extLst>
              <a:ext uri="{FF2B5EF4-FFF2-40B4-BE49-F238E27FC236}">
                <a16:creationId xmlns:a16="http://schemas.microsoft.com/office/drawing/2014/main" id="{B18E06BE-CB42-4727-EDCB-8EE023BE40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7911" y="1825625"/>
            <a:ext cx="4162425" cy="387667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53249" name="Title 1">
            <a:extLst>
              <a:ext uri="{FF2B5EF4-FFF2-40B4-BE49-F238E27FC236}">
                <a16:creationId xmlns:a16="http://schemas.microsoft.com/office/drawing/2014/main" id="{7B65A3B5-30CB-77D4-0F95-AC7910352340}"/>
              </a:ext>
            </a:extLst>
          </p:cNvPr>
          <p:cNvSpPr>
            <a:spLocks noGrp="1"/>
          </p:cNvSpPr>
          <p:nvPr>
            <p:ph type="title"/>
          </p:nvPr>
        </p:nvSpPr>
        <p:spPr>
          <a:xfrm>
            <a:off x="838200" y="365127"/>
            <a:ext cx="10515600" cy="1325563"/>
          </a:xfrm>
        </p:spPr>
        <p:txBody>
          <a:bodyPr>
            <a:normAutofit/>
          </a:bodyPr>
          <a:lstStyle/>
          <a:p>
            <a:r>
              <a:rPr lang="en-US" sz="4000" dirty="0">
                <a:solidFill>
                  <a:schemeClr val="accent1"/>
                </a:solidFill>
                <a:latin typeface="Plus Jakarta Sans SemiBold" pitchFamily="2" charset="0"/>
                <a:cs typeface="Plus Jakarta Sans SemiBold" pitchFamily="2" charset="0"/>
                <a:sym typeface="Verdana" charset="0"/>
              </a:rPr>
              <a:t>Drag and Drop Items</a:t>
            </a:r>
          </a:p>
        </p:txBody>
      </p:sp>
      <p:sp>
        <p:nvSpPr>
          <p:cNvPr id="4" name="Content Placeholder 3">
            <a:extLst>
              <a:ext uri="{FF2B5EF4-FFF2-40B4-BE49-F238E27FC236}">
                <a16:creationId xmlns:a16="http://schemas.microsoft.com/office/drawing/2014/main" id="{C6030B23-7CF4-27D9-0D8E-8D6EA5C09B3C}"/>
              </a:ext>
            </a:extLst>
          </p:cNvPr>
          <p:cNvSpPr>
            <a:spLocks noGrp="1"/>
          </p:cNvSpPr>
          <p:nvPr>
            <p:ph idx="1"/>
          </p:nvPr>
        </p:nvSpPr>
        <p:spPr/>
        <p:txBody>
          <a:bodyPr>
            <a:normAutofit/>
          </a:bodyPr>
          <a:lstStyle/>
          <a:p>
            <a:pPr>
              <a:defRPr/>
            </a:pPr>
            <a:r>
              <a:rPr lang="en-US" sz="2800" dirty="0">
                <a:solidFill>
                  <a:schemeClr val="accent1"/>
                </a:solidFill>
                <a:latin typeface="Plus Jakarta Sans" pitchFamily="2" charset="0"/>
                <a:ea typeface="ヒラギノ角ゴ ProN W3" charset="0"/>
                <a:cs typeface="Plus Jakarta Sans" pitchFamily="2" charset="0"/>
                <a:sym typeface="Verdana" charset="0"/>
              </a:rPr>
              <a:t>When instructed to do so, drag answer choices into different containers to indicate your answer.</a:t>
            </a:r>
          </a:p>
        </p:txBody>
      </p:sp>
      <p:pic>
        <p:nvPicPr>
          <p:cNvPr id="3" name="Picture 2" descr="Image os sample Drag and Drop item">
            <a:extLst>
              <a:ext uri="{FF2B5EF4-FFF2-40B4-BE49-F238E27FC236}">
                <a16:creationId xmlns:a16="http://schemas.microsoft.com/office/drawing/2014/main" id="{B31C31C8-9292-BFC0-1E51-F3CE6AAC62B4}"/>
              </a:ext>
            </a:extLst>
          </p:cNvPr>
          <p:cNvPicPr>
            <a:picLocks noChangeAspect="1"/>
          </p:cNvPicPr>
          <p:nvPr/>
        </p:nvPicPr>
        <p:blipFill>
          <a:blip r:embed="rId3"/>
          <a:stretch>
            <a:fillRect/>
          </a:stretch>
        </p:blipFill>
        <p:spPr>
          <a:xfrm>
            <a:off x="1874838" y="3351214"/>
            <a:ext cx="8031162" cy="2225675"/>
          </a:xfrm>
          <a:prstGeom prst="rect">
            <a:avLst/>
          </a:prstGeom>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4446E-4032-62CA-4F73-B3B09A949612}"/>
              </a:ext>
            </a:extLst>
          </p:cNvPr>
          <p:cNvSpPr>
            <a:spLocks noGrp="1"/>
          </p:cNvSpPr>
          <p:nvPr>
            <p:ph type="ctrTitle"/>
          </p:nvPr>
        </p:nvSpPr>
        <p:spPr>
          <a:xfrm>
            <a:off x="2209800" y="685800"/>
            <a:ext cx="7772400" cy="5486400"/>
          </a:xfrm>
          <a:solidFill>
            <a:schemeClr val="accent1"/>
          </a:solidFill>
        </p:spPr>
        <p:txBody>
          <a:bodyPr anchor="ctr"/>
          <a:lstStyle/>
          <a:p>
            <a:pPr algn="ctr">
              <a:defRPr/>
            </a:pPr>
            <a:r>
              <a:rPr lang="en-US" dirty="0">
                <a:latin typeface="Plus Jakarta Sans" pitchFamily="2" charset="0"/>
                <a:cs typeface="Plus Jakarta Sans" pitchFamily="2" charset="0"/>
              </a:rPr>
              <a:t>Accommodations</a:t>
            </a:r>
          </a:p>
        </p:txBody>
      </p:sp>
      <p:sp>
        <p:nvSpPr>
          <p:cNvPr id="4" name="Slide Number Placeholder 3">
            <a:extLst>
              <a:ext uri="{FF2B5EF4-FFF2-40B4-BE49-F238E27FC236}">
                <a16:creationId xmlns:a16="http://schemas.microsoft.com/office/drawing/2014/main" id="{FD4DF77C-9FB5-B494-52FA-6D962A41A3FA}"/>
              </a:ext>
            </a:extLst>
          </p:cNvPr>
          <p:cNvSpPr>
            <a:spLocks noGrp="1"/>
          </p:cNvSpPr>
          <p:nvPr>
            <p:ph type="sldNum" sz="quarter" idx="12"/>
          </p:nvPr>
        </p:nvSpPr>
        <p:spPr/>
        <p:txBody>
          <a:bodyPr/>
          <a:lstStyle/>
          <a:p>
            <a:pPr>
              <a:defRPr/>
            </a:pPr>
            <a:fld id="{33D037DF-AE87-41F9-857C-76F7CAEB3FAB}" type="slidenum">
              <a:rPr lang="en-US" altLang="en-US"/>
              <a:pPr>
                <a:defRPr/>
              </a:pPr>
              <a:t>32</a:t>
            </a:fld>
            <a:endParaRPr lang="en-US"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7DC65-A831-C8BE-77B1-B7E70F817F1B}"/>
              </a:ext>
            </a:extLst>
          </p:cNvPr>
          <p:cNvSpPr>
            <a:spLocks noGrp="1"/>
          </p:cNvSpPr>
          <p:nvPr>
            <p:ph type="title"/>
          </p:nvPr>
        </p:nvSpPr>
        <p:spPr/>
        <p:txBody>
          <a:bodyPr>
            <a:normAutofit/>
          </a:bodyPr>
          <a:lstStyle/>
          <a:p>
            <a:pPr>
              <a:defRPr/>
            </a:pPr>
            <a:r>
              <a:rPr lang="en-US" sz="4000" dirty="0">
                <a:solidFill>
                  <a:schemeClr val="accent1"/>
                </a:solidFill>
                <a:latin typeface="Plus Jakarta Sans SemiBold" pitchFamily="2" charset="0"/>
                <a:cs typeface="Plus Jakarta Sans SemiBold" pitchFamily="2" charset="0"/>
              </a:rPr>
              <a:t>Test Aids</a:t>
            </a:r>
          </a:p>
        </p:txBody>
      </p:sp>
      <p:sp>
        <p:nvSpPr>
          <p:cNvPr id="66563" name="Content Placeholder 2">
            <a:extLst>
              <a:ext uri="{FF2B5EF4-FFF2-40B4-BE49-F238E27FC236}">
                <a16:creationId xmlns:a16="http://schemas.microsoft.com/office/drawing/2014/main" id="{61B4F020-D3D7-3749-BC61-DD2CD89190A5}"/>
              </a:ext>
            </a:extLst>
          </p:cNvPr>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altLang="en-US" sz="2800" dirty="0">
                <a:solidFill>
                  <a:schemeClr val="accent1"/>
                </a:solidFill>
                <a:latin typeface="Plus Jakarta Sans" pitchFamily="2" charset="0"/>
                <a:cs typeface="Plus Jakarta Sans" pitchFamily="2" charset="0"/>
              </a:rPr>
              <a:t>If made available to you, use the options in the menu to turn on and off any available test aids as needed.</a:t>
            </a:r>
          </a:p>
        </p:txBody>
      </p:sp>
      <p:sp>
        <p:nvSpPr>
          <p:cNvPr id="4" name="Slide Number Placeholder 3">
            <a:extLst>
              <a:ext uri="{FF2B5EF4-FFF2-40B4-BE49-F238E27FC236}">
                <a16:creationId xmlns:a16="http://schemas.microsoft.com/office/drawing/2014/main" id="{D4CCD517-C99A-AF2A-B875-6CF120BA1150}"/>
              </a:ext>
            </a:extLst>
          </p:cNvPr>
          <p:cNvSpPr>
            <a:spLocks noGrp="1"/>
          </p:cNvSpPr>
          <p:nvPr>
            <p:ph type="sldNum" sz="quarter" idx="12"/>
          </p:nvPr>
        </p:nvSpPr>
        <p:spPr/>
        <p:txBody>
          <a:bodyPr/>
          <a:lstStyle/>
          <a:p>
            <a:pPr>
              <a:defRPr/>
            </a:pPr>
            <a:fld id="{CA2EE6CB-09BD-4817-AE0B-5C073E7C94E2}" type="slidenum">
              <a:rPr lang="en-US" altLang="en-US"/>
              <a:pPr>
                <a:defRPr/>
              </a:pPr>
              <a:t>33</a:t>
            </a:fld>
            <a:endParaRPr lang="en-US" altLang="en-US"/>
          </a:p>
        </p:txBody>
      </p:sp>
      <p:pic>
        <p:nvPicPr>
          <p:cNvPr id="5" name="Picture 4" descr="Image of TestNav accommodations menu for students.">
            <a:extLst>
              <a:ext uri="{FF2B5EF4-FFF2-40B4-BE49-F238E27FC236}">
                <a16:creationId xmlns:a16="http://schemas.microsoft.com/office/drawing/2014/main" id="{5E9B229B-12B3-6289-953B-58AFA7A047B3}"/>
              </a:ext>
            </a:extLst>
          </p:cNvPr>
          <p:cNvPicPr/>
          <p:nvPr/>
        </p:nvPicPr>
        <p:blipFill>
          <a:blip r:embed="rId3"/>
          <a:stretch>
            <a:fillRect/>
          </a:stretch>
        </p:blipFill>
        <p:spPr>
          <a:xfrm>
            <a:off x="3505201" y="3048000"/>
            <a:ext cx="4367213" cy="2952750"/>
          </a:xfrm>
          <a:prstGeom prst="rect">
            <a:avLst/>
          </a:prstGeom>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57500-CB6C-3B94-3236-E94C473C04A0}"/>
              </a:ext>
            </a:extLst>
          </p:cNvPr>
          <p:cNvSpPr>
            <a:spLocks noGrp="1"/>
          </p:cNvSpPr>
          <p:nvPr>
            <p:ph type="title"/>
          </p:nvPr>
        </p:nvSpPr>
        <p:spPr>
          <a:xfrm>
            <a:off x="838200" y="365127"/>
            <a:ext cx="10515600" cy="1325563"/>
          </a:xfrm>
        </p:spPr>
        <p:txBody>
          <a:bodyPr>
            <a:normAutofit/>
          </a:bodyPr>
          <a:lstStyle/>
          <a:p>
            <a:r>
              <a:rPr lang="en-US" sz="4000" dirty="0">
                <a:solidFill>
                  <a:schemeClr val="accent1"/>
                </a:solidFill>
                <a:latin typeface="Plus Jakarta Sans SemiBold" pitchFamily="2" charset="0"/>
                <a:cs typeface="Plus Jakarta Sans SemiBold" pitchFamily="2" charset="0"/>
              </a:rPr>
              <a:t>Text to Speech</a:t>
            </a:r>
          </a:p>
        </p:txBody>
      </p:sp>
      <p:sp>
        <p:nvSpPr>
          <p:cNvPr id="68611" name="Content Placeholder 2">
            <a:extLst>
              <a:ext uri="{FF2B5EF4-FFF2-40B4-BE49-F238E27FC236}">
                <a16:creationId xmlns:a16="http://schemas.microsoft.com/office/drawing/2014/main" id="{EB195780-0E69-2373-42AF-FD5336FFA2CF}"/>
              </a:ext>
            </a:extLst>
          </p:cNvPr>
          <p:cNvSpPr>
            <a:spLocks noGrp="1" noChangeArrowheads="1"/>
          </p:cNvSpPr>
          <p:nvPr>
            <p:ph idx="1"/>
          </p:nvPr>
        </p:nvSpPr>
        <p:spPr bwMode="auto">
          <a:xfrm>
            <a:off x="838200" y="1825625"/>
            <a:ext cx="6324600" cy="43513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spcAft>
                <a:spcPts val="600"/>
              </a:spcAft>
            </a:pPr>
            <a:r>
              <a:rPr lang="en-US" altLang="en-US" sz="2400" dirty="0">
                <a:solidFill>
                  <a:schemeClr val="accent1"/>
                </a:solidFill>
                <a:latin typeface="Plus Jakarta Sans" pitchFamily="2" charset="0"/>
                <a:cs typeface="Plus Jakarta Sans" pitchFamily="2" charset="0"/>
              </a:rPr>
              <a:t>If made available to you, some tests have a read aloud feature. </a:t>
            </a:r>
          </a:p>
          <a:p>
            <a:pPr>
              <a:spcAft>
                <a:spcPts val="600"/>
              </a:spcAft>
            </a:pPr>
            <a:r>
              <a:rPr lang="en-US" altLang="en-US" sz="2400" dirty="0">
                <a:solidFill>
                  <a:schemeClr val="accent1"/>
                </a:solidFill>
                <a:latin typeface="Plus Jakarta Sans" pitchFamily="2" charset="0"/>
                <a:cs typeface="Plus Jakarta Sans" pitchFamily="2" charset="0"/>
              </a:rPr>
              <a:t>Press the Play button to listen. </a:t>
            </a:r>
          </a:p>
          <a:p>
            <a:pPr>
              <a:spcAft>
                <a:spcPts val="600"/>
              </a:spcAft>
            </a:pPr>
            <a:r>
              <a:rPr lang="en-US" altLang="en-US" sz="2400" dirty="0">
                <a:solidFill>
                  <a:schemeClr val="accent1"/>
                </a:solidFill>
                <a:latin typeface="Plus Jakarta Sans" pitchFamily="2" charset="0"/>
                <a:cs typeface="Plus Jakarta Sans" pitchFamily="2" charset="0"/>
              </a:rPr>
              <a:t>Click the Gear icon to open settings for speed, volume  and gender of speaker.</a:t>
            </a:r>
            <a:r>
              <a:rPr lang="en-GB" altLang="en-US" sz="2400" dirty="0">
                <a:solidFill>
                  <a:schemeClr val="accent1"/>
                </a:solidFill>
                <a:latin typeface="Plus Jakarta Sans" pitchFamily="2" charset="0"/>
                <a:cs typeface="Plus Jakarta Sans" pitchFamily="2" charset="0"/>
              </a:rPr>
              <a:t> </a:t>
            </a:r>
          </a:p>
          <a:p>
            <a:pPr>
              <a:spcAft>
                <a:spcPts val="600"/>
              </a:spcAft>
            </a:pPr>
            <a:r>
              <a:rPr lang="en-GB" altLang="en-US" sz="2400" dirty="0">
                <a:solidFill>
                  <a:schemeClr val="accent1"/>
                </a:solidFill>
                <a:latin typeface="Plus Jakarta Sans" pitchFamily="2" charset="0"/>
                <a:cs typeface="Plus Jakarta Sans" pitchFamily="2" charset="0"/>
              </a:rPr>
              <a:t>The Click to Hear (middle) button allows you to select a specific line of text to hear. </a:t>
            </a:r>
            <a:endParaRPr lang="en-US" altLang="en-US" sz="2400" dirty="0">
              <a:solidFill>
                <a:schemeClr val="accent1"/>
              </a:solidFill>
              <a:latin typeface="Plus Jakarta Sans" pitchFamily="2" charset="0"/>
              <a:cs typeface="Plus Jakarta Sans" pitchFamily="2" charset="0"/>
            </a:endParaRPr>
          </a:p>
        </p:txBody>
      </p:sp>
      <p:sp>
        <p:nvSpPr>
          <p:cNvPr id="4" name="Slide Number Placeholder 3">
            <a:extLst>
              <a:ext uri="{FF2B5EF4-FFF2-40B4-BE49-F238E27FC236}">
                <a16:creationId xmlns:a16="http://schemas.microsoft.com/office/drawing/2014/main" id="{E9C73478-D5F8-2068-B953-8FF0D386E156}"/>
              </a:ext>
            </a:extLst>
          </p:cNvPr>
          <p:cNvSpPr>
            <a:spLocks noGrp="1"/>
          </p:cNvSpPr>
          <p:nvPr>
            <p:ph type="sldNum" sz="quarter" idx="12"/>
          </p:nvPr>
        </p:nvSpPr>
        <p:spPr>
          <a:xfrm>
            <a:off x="8610600" y="6356352"/>
            <a:ext cx="2743200" cy="365125"/>
          </a:xfrm>
        </p:spPr>
        <p:txBody>
          <a:bodyPr/>
          <a:lstStyle/>
          <a:p>
            <a:fld id="{9093A791-A621-469E-8AF1-B9774E9D2BCF}" type="slidenum">
              <a:rPr lang="en-US" altLang="en-US"/>
              <a:pPr/>
              <a:t>34</a:t>
            </a:fld>
            <a:endParaRPr lang="en-US" altLang="en-US"/>
          </a:p>
        </p:txBody>
      </p:sp>
      <p:pic>
        <p:nvPicPr>
          <p:cNvPr id="68613" name="Google Shape;2945;p484" descr="Image os Text to Speech controls for students.">
            <a:extLst>
              <a:ext uri="{FF2B5EF4-FFF2-40B4-BE49-F238E27FC236}">
                <a16:creationId xmlns:a16="http://schemas.microsoft.com/office/drawing/2014/main" id="{229FA603-D9A0-3425-E6C8-3058BFB6EA48}"/>
              </a:ext>
            </a:extLst>
          </p:cNvPr>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58200" y="2219521"/>
            <a:ext cx="2387600" cy="2115725"/>
          </a:xfrm>
          <a:prstGeom prst="rect">
            <a:avLst/>
          </a:prstGeom>
          <a:noFill/>
          <a:ln w="38100">
            <a:solidFill>
              <a:schemeClr val="tx2"/>
            </a:solidFill>
            <a:round/>
            <a:headEnd type="none" w="sm" len="sm"/>
            <a:tailEnd type="none" w="sm" len="sm"/>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410D1-2B67-A222-D801-3604CA2A5836}"/>
              </a:ext>
            </a:extLst>
          </p:cNvPr>
          <p:cNvSpPr>
            <a:spLocks noGrp="1"/>
          </p:cNvSpPr>
          <p:nvPr>
            <p:ph type="ctrTitle"/>
          </p:nvPr>
        </p:nvSpPr>
        <p:spPr>
          <a:xfrm>
            <a:off x="2209800" y="685800"/>
            <a:ext cx="7772400" cy="5486400"/>
          </a:xfrm>
          <a:solidFill>
            <a:schemeClr val="accent1"/>
          </a:solidFill>
        </p:spPr>
        <p:txBody>
          <a:bodyPr anchor="ctr"/>
          <a:lstStyle/>
          <a:p>
            <a:pPr algn="ctr">
              <a:defRPr/>
            </a:pPr>
            <a:r>
              <a:rPr lang="en-US" dirty="0">
                <a:latin typeface="Plus Jakarta Sans" pitchFamily="2" charset="0"/>
                <a:cs typeface="Plus Jakarta Sans" pitchFamily="2" charset="0"/>
              </a:rPr>
              <a:t>Reviewing Your Results</a:t>
            </a:r>
          </a:p>
        </p:txBody>
      </p:sp>
      <p:sp>
        <p:nvSpPr>
          <p:cNvPr id="4" name="Slide Number Placeholder 3">
            <a:extLst>
              <a:ext uri="{FF2B5EF4-FFF2-40B4-BE49-F238E27FC236}">
                <a16:creationId xmlns:a16="http://schemas.microsoft.com/office/drawing/2014/main" id="{175E1C54-4035-D5C8-06B8-462CBD97547E}"/>
              </a:ext>
            </a:extLst>
          </p:cNvPr>
          <p:cNvSpPr>
            <a:spLocks noGrp="1"/>
          </p:cNvSpPr>
          <p:nvPr>
            <p:ph type="sldNum" sz="quarter" idx="12"/>
          </p:nvPr>
        </p:nvSpPr>
        <p:spPr/>
        <p:txBody>
          <a:bodyPr/>
          <a:lstStyle/>
          <a:p>
            <a:pPr>
              <a:defRPr/>
            </a:pPr>
            <a:fld id="{1B443238-7FC3-40D0-B49E-5032670B646D}" type="slidenum">
              <a:rPr lang="en-US" altLang="en-US"/>
              <a:pPr>
                <a:defRPr/>
              </a:pPr>
              <a:t>35</a:t>
            </a:fld>
            <a:endParaRPr lang="en-US"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70657" name="Rectangle 1">
            <a:extLst>
              <a:ext uri="{FF2B5EF4-FFF2-40B4-BE49-F238E27FC236}">
                <a16:creationId xmlns:a16="http://schemas.microsoft.com/office/drawing/2014/main" id="{C88E7C38-AC41-A452-BBD7-F93D49C05505}"/>
              </a:ext>
            </a:extLst>
          </p:cNvPr>
          <p:cNvSpPr>
            <a:spLocks noGrp="1" noChangeArrowheads="1"/>
          </p:cNvSpPr>
          <p:nvPr>
            <p:ph type="title"/>
          </p:nvPr>
        </p:nvSpPr>
        <p:spPr>
          <a:xfrm>
            <a:off x="838200" y="365127"/>
            <a:ext cx="10515600" cy="1325563"/>
          </a:xfrm>
        </p:spPr>
        <p:txBody>
          <a:bodyPr>
            <a:normAutofit/>
          </a:bodyPr>
          <a:lstStyle/>
          <a:p>
            <a:r>
              <a:rPr lang="en-US" sz="4000" dirty="0">
                <a:solidFill>
                  <a:schemeClr val="accent1"/>
                </a:solidFill>
                <a:latin typeface="Plus Jakarta Sans SemiBold" pitchFamily="2" charset="0"/>
                <a:cs typeface="Plus Jakarta Sans SemiBold" pitchFamily="2" charset="0"/>
                <a:sym typeface="Verdana" charset="0"/>
              </a:rPr>
              <a:t>Review Your Results</a:t>
            </a:r>
          </a:p>
        </p:txBody>
      </p:sp>
      <p:sp>
        <p:nvSpPr>
          <p:cNvPr id="5" name="Content Placeholder 4">
            <a:extLst>
              <a:ext uri="{FF2B5EF4-FFF2-40B4-BE49-F238E27FC236}">
                <a16:creationId xmlns:a16="http://schemas.microsoft.com/office/drawing/2014/main" id="{F2DB61E3-B57A-30AE-CA44-64280C3A01F9}"/>
              </a:ext>
            </a:extLst>
          </p:cNvPr>
          <p:cNvSpPr>
            <a:spLocks noGrp="1"/>
          </p:cNvSpPr>
          <p:nvPr>
            <p:ph idx="1"/>
          </p:nvPr>
        </p:nvSpPr>
        <p:spPr/>
        <p:txBody>
          <a:bodyPr>
            <a:normAutofit/>
          </a:bodyPr>
          <a:lstStyle/>
          <a:p>
            <a:pPr>
              <a:spcAft>
                <a:spcPts val="600"/>
              </a:spcAft>
            </a:pPr>
            <a:r>
              <a:rPr lang="en-US" altLang="en-US" sz="2400" dirty="0">
                <a:solidFill>
                  <a:schemeClr val="accent1"/>
                </a:solidFill>
                <a:latin typeface="Plus Jakarta Sans" pitchFamily="2" charset="0"/>
                <a:ea typeface="MS PGothic" panose="020B0600070205080204" pitchFamily="34" charset="-128"/>
                <a:cs typeface="Plus Jakarta Sans" pitchFamily="2" charset="0"/>
              </a:rPr>
              <a:t>Depending on the test settings, you may see your results when you submit the test.</a:t>
            </a:r>
          </a:p>
          <a:p>
            <a:pPr>
              <a:spcAft>
                <a:spcPts val="600"/>
              </a:spcAft>
            </a:pPr>
            <a:r>
              <a:rPr lang="en-US" altLang="en-US" sz="2400" dirty="0">
                <a:solidFill>
                  <a:schemeClr val="accent1"/>
                </a:solidFill>
                <a:latin typeface="Plus Jakarta Sans" pitchFamily="2" charset="0"/>
                <a:ea typeface="MS PGothic" panose="020B0600070205080204" pitchFamily="34" charset="-128"/>
                <a:cs typeface="Plus Jakarta Sans" pitchFamily="2" charset="0"/>
              </a:rPr>
              <a:t>Note that points for any open response questions are not yet included; your score is not final until those items are graded.</a:t>
            </a:r>
          </a:p>
          <a:p>
            <a:pPr>
              <a:spcAft>
                <a:spcPts val="600"/>
              </a:spcAft>
            </a:pPr>
            <a:r>
              <a:rPr lang="en-US" altLang="en-US" sz="2400" dirty="0">
                <a:solidFill>
                  <a:schemeClr val="accent1"/>
                </a:solidFill>
                <a:latin typeface="Plus Jakarta Sans" pitchFamily="2" charset="0"/>
                <a:ea typeface="MS PGothic" panose="020B0600070205080204" pitchFamily="34" charset="-128"/>
                <a:cs typeface="Plus Jakarta Sans" pitchFamily="2" charset="0"/>
              </a:rPr>
              <a:t>If item-by-item results are made available to you, access them on the same screen where you entered the online test passcode.</a:t>
            </a:r>
          </a:p>
        </p:txBody>
      </p:sp>
      <p:sp>
        <p:nvSpPr>
          <p:cNvPr id="4" name="Slide Number Placeholder 3">
            <a:extLst>
              <a:ext uri="{FF2B5EF4-FFF2-40B4-BE49-F238E27FC236}">
                <a16:creationId xmlns:a16="http://schemas.microsoft.com/office/drawing/2014/main" id="{E950ACDF-932A-0E80-01AB-C0B9B8D7DE15}"/>
              </a:ext>
            </a:extLst>
          </p:cNvPr>
          <p:cNvSpPr>
            <a:spLocks noGrp="1"/>
          </p:cNvSpPr>
          <p:nvPr>
            <p:ph type="sldNum" sz="quarter" idx="12"/>
          </p:nvPr>
        </p:nvSpPr>
        <p:spPr>
          <a:xfrm>
            <a:off x="8610600" y="6356352"/>
            <a:ext cx="2743200" cy="365125"/>
          </a:xfrm>
        </p:spPr>
        <p:txBody>
          <a:bodyPr/>
          <a:lstStyle>
            <a:lvl1pPr>
              <a:spcBef>
                <a:spcPts val="2113"/>
              </a:spcBef>
              <a:buClr>
                <a:srgbClr val="000000"/>
              </a:buClr>
              <a:buSzPct val="100000"/>
              <a:buFont typeface="Verdana" panose="020B0604030504040204" pitchFamily="34" charset="0"/>
              <a:buChar char="•"/>
              <a:defRPr sz="1700">
                <a:solidFill>
                  <a:schemeClr val="tx1"/>
                </a:solidFill>
                <a:latin typeface="Verdana" panose="020B0604030504040204" pitchFamily="34" charset="0"/>
                <a:ea typeface="ヒラギノ角ゴ ProN W3" charset="-128"/>
                <a:sym typeface="Verdana" panose="020B0604030504040204" pitchFamily="34" charset="0"/>
              </a:defRPr>
            </a:lvl1pPr>
            <a:lvl2pPr marL="742950" indent="-285750">
              <a:spcBef>
                <a:spcPts val="2113"/>
              </a:spcBef>
              <a:buClr>
                <a:srgbClr val="000000"/>
              </a:buClr>
              <a:buSzPct val="100000"/>
              <a:buFont typeface="Verdana" panose="020B0604030504040204" pitchFamily="34" charset="0"/>
              <a:buChar char="-"/>
              <a:defRPr sz="1700">
                <a:solidFill>
                  <a:schemeClr val="tx1"/>
                </a:solidFill>
                <a:latin typeface="Verdana" panose="020B0604030504040204" pitchFamily="34" charset="0"/>
                <a:ea typeface="ヒラギノ角ゴ ProN W3" charset="-128"/>
                <a:sym typeface="Verdana" panose="020B0604030504040204" pitchFamily="34" charset="0"/>
              </a:defRPr>
            </a:lvl2pPr>
            <a:lvl3pPr marL="1143000" indent="-228600">
              <a:spcBef>
                <a:spcPts val="2113"/>
              </a:spcBef>
              <a:buSzPct val="100000"/>
              <a:buFont typeface="Zapf Dingbats" charset="2"/>
              <a:buChar char="✦"/>
              <a:defRPr sz="1700">
                <a:solidFill>
                  <a:schemeClr val="tx1"/>
                </a:solidFill>
                <a:latin typeface="Verdana" panose="020B0604030504040204" pitchFamily="34" charset="0"/>
                <a:ea typeface="ヒラギノ角ゴ ProN W3" charset="-128"/>
                <a:sym typeface="Verdana" panose="020B0604030504040204" pitchFamily="34" charset="0"/>
              </a:defRPr>
            </a:lvl3pPr>
            <a:lvl4pPr marL="1600200" indent="-228600">
              <a:spcBef>
                <a:spcPts val="2113"/>
              </a:spcBef>
              <a:buSzPct val="100000"/>
              <a:buFont typeface="Thonburi" charset="0"/>
              <a:buChar char="๏"/>
              <a:defRPr sz="1700">
                <a:solidFill>
                  <a:schemeClr val="tx1"/>
                </a:solidFill>
                <a:latin typeface="Verdana" panose="020B0604030504040204" pitchFamily="34" charset="0"/>
                <a:ea typeface="ヒラギノ角ゴ ProN W3" charset="-128"/>
                <a:sym typeface="Verdana" panose="020B0604030504040204" pitchFamily="34" charset="0"/>
              </a:defRPr>
            </a:lvl4pPr>
            <a:lvl5pPr marL="2057400" indent="-228600">
              <a:spcBef>
                <a:spcPts val="2113"/>
              </a:spcBef>
              <a:buSzPct val="100000"/>
              <a:buFont typeface="Zapf Dingbats" charset="2"/>
              <a:buChar char="❖"/>
              <a:defRPr sz="1700">
                <a:solidFill>
                  <a:schemeClr val="tx1"/>
                </a:solidFill>
                <a:latin typeface="Verdana" panose="020B0604030504040204" pitchFamily="34" charset="0"/>
                <a:ea typeface="ヒラギノ角ゴ ProN W3" charset="-128"/>
                <a:sym typeface="Verdana" panose="020B0604030504040204" pitchFamily="34" charset="0"/>
              </a:defRPr>
            </a:lvl5pPr>
            <a:lvl6pPr marL="2514600" indent="-228600" eaLnBrk="0" fontAlgn="base" hangingPunct="0">
              <a:spcBef>
                <a:spcPts val="2113"/>
              </a:spcBef>
              <a:spcAft>
                <a:spcPct val="0"/>
              </a:spcAft>
              <a:buSzPct val="100000"/>
              <a:buFont typeface="Zapf Dingbats" charset="2"/>
              <a:buChar char="❖"/>
              <a:defRPr sz="1700">
                <a:solidFill>
                  <a:schemeClr val="tx1"/>
                </a:solidFill>
                <a:latin typeface="Verdana" panose="020B0604030504040204" pitchFamily="34" charset="0"/>
                <a:ea typeface="ヒラギノ角ゴ ProN W3" charset="-128"/>
                <a:sym typeface="Verdana" panose="020B0604030504040204" pitchFamily="34" charset="0"/>
              </a:defRPr>
            </a:lvl6pPr>
            <a:lvl7pPr marL="2971800" indent="-228600" eaLnBrk="0" fontAlgn="base" hangingPunct="0">
              <a:spcBef>
                <a:spcPts val="2113"/>
              </a:spcBef>
              <a:spcAft>
                <a:spcPct val="0"/>
              </a:spcAft>
              <a:buSzPct val="100000"/>
              <a:buFont typeface="Zapf Dingbats" charset="2"/>
              <a:buChar char="❖"/>
              <a:defRPr sz="1700">
                <a:solidFill>
                  <a:schemeClr val="tx1"/>
                </a:solidFill>
                <a:latin typeface="Verdana" panose="020B0604030504040204" pitchFamily="34" charset="0"/>
                <a:ea typeface="ヒラギノ角ゴ ProN W3" charset="-128"/>
                <a:sym typeface="Verdana" panose="020B0604030504040204" pitchFamily="34" charset="0"/>
              </a:defRPr>
            </a:lvl7pPr>
            <a:lvl8pPr marL="3429000" indent="-228600" eaLnBrk="0" fontAlgn="base" hangingPunct="0">
              <a:spcBef>
                <a:spcPts val="2113"/>
              </a:spcBef>
              <a:spcAft>
                <a:spcPct val="0"/>
              </a:spcAft>
              <a:buSzPct val="100000"/>
              <a:buFont typeface="Zapf Dingbats" charset="2"/>
              <a:buChar char="❖"/>
              <a:defRPr sz="1700">
                <a:solidFill>
                  <a:schemeClr val="tx1"/>
                </a:solidFill>
                <a:latin typeface="Verdana" panose="020B0604030504040204" pitchFamily="34" charset="0"/>
                <a:ea typeface="ヒラギノ角ゴ ProN W3" charset="-128"/>
                <a:sym typeface="Verdana" panose="020B0604030504040204" pitchFamily="34" charset="0"/>
              </a:defRPr>
            </a:lvl8pPr>
            <a:lvl9pPr marL="3886200" indent="-228600" eaLnBrk="0" fontAlgn="base" hangingPunct="0">
              <a:spcBef>
                <a:spcPts val="2113"/>
              </a:spcBef>
              <a:spcAft>
                <a:spcPct val="0"/>
              </a:spcAft>
              <a:buSzPct val="100000"/>
              <a:buFont typeface="Zapf Dingbats" charset="2"/>
              <a:buChar char="❖"/>
              <a:defRPr sz="1700">
                <a:solidFill>
                  <a:schemeClr val="tx1"/>
                </a:solidFill>
                <a:latin typeface="Verdana" panose="020B0604030504040204" pitchFamily="34" charset="0"/>
                <a:ea typeface="ヒラギノ角ゴ ProN W3" charset="-128"/>
                <a:sym typeface="Verdana" panose="020B0604030504040204" pitchFamily="34" charset="0"/>
              </a:defRPr>
            </a:lvl9pPr>
          </a:lstStyle>
          <a:p>
            <a:fld id="{103206BC-676B-4F2C-9504-10670E991242}" type="slidenum">
              <a:rPr lang="en-US" altLang="en-US"/>
              <a:pPr/>
              <a:t>36</a:t>
            </a:fld>
            <a:endParaRPr lang="en-US" altLang="en-US"/>
          </a:p>
        </p:txBody>
      </p:sp>
      <p:pic>
        <p:nvPicPr>
          <p:cNvPr id="84996" name="Picture 4" descr="Image displays Review your Test option, when available for students.">
            <a:extLst>
              <a:ext uri="{FF2B5EF4-FFF2-40B4-BE49-F238E27FC236}">
                <a16:creationId xmlns:a16="http://schemas.microsoft.com/office/drawing/2014/main" id="{B18F86CD-D761-1211-36A8-69F49D361176}"/>
              </a:ext>
            </a:extLst>
          </p:cNvPr>
          <p:cNvPicPr>
            <a:picLocks noChangeAspect="1"/>
          </p:cNvPicPr>
          <p:nvPr/>
        </p:nvPicPr>
        <p:blipFill>
          <a:blip r:embed="rId3"/>
          <a:srcRect/>
          <a:stretch>
            <a:fillRect/>
          </a:stretch>
        </p:blipFill>
        <p:spPr bwMode="auto">
          <a:xfrm>
            <a:off x="2362200" y="4572000"/>
            <a:ext cx="7467600" cy="1195388"/>
          </a:xfrm>
          <a:prstGeom prst="rect">
            <a:avLst/>
          </a:prstGeom>
          <a:noFill/>
          <a:ln>
            <a:noFill/>
          </a:ln>
          <a:effectLst>
            <a:outerShdw blurRad="50800" dist="38100" dir="2700000" algn="tl" rotWithShape="0">
              <a:srgbClr val="808080">
                <a:alpha val="39998"/>
              </a:srgbClr>
            </a:outerShdw>
          </a:effec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72705" name="Rectangle 1">
            <a:extLst>
              <a:ext uri="{FF2B5EF4-FFF2-40B4-BE49-F238E27FC236}">
                <a16:creationId xmlns:a16="http://schemas.microsoft.com/office/drawing/2014/main" id="{F3A0B864-E083-312E-1C0C-D8A85447DCB1}"/>
              </a:ext>
            </a:extLst>
          </p:cNvPr>
          <p:cNvSpPr>
            <a:spLocks noGrp="1" noChangeArrowheads="1"/>
          </p:cNvSpPr>
          <p:nvPr>
            <p:ph type="title"/>
          </p:nvPr>
        </p:nvSpPr>
        <p:spPr>
          <a:xfrm>
            <a:off x="838200" y="365127"/>
            <a:ext cx="10515600" cy="1325563"/>
          </a:xfrm>
        </p:spPr>
        <p:txBody>
          <a:bodyPr>
            <a:normAutofit/>
          </a:bodyPr>
          <a:lstStyle/>
          <a:p>
            <a:r>
              <a:rPr lang="en-US" sz="4000" dirty="0">
                <a:solidFill>
                  <a:schemeClr val="accent1"/>
                </a:solidFill>
                <a:latin typeface="Plus Jakarta Sans SemiBold" pitchFamily="2" charset="0"/>
                <a:cs typeface="Plus Jakarta Sans SemiBold" pitchFamily="2" charset="0"/>
                <a:sym typeface="Verdana" charset="0"/>
              </a:rPr>
              <a:t>Question and Answer </a:t>
            </a:r>
          </a:p>
        </p:txBody>
      </p:sp>
      <p:sp>
        <p:nvSpPr>
          <p:cNvPr id="3" name="Slide Number Placeholder 3">
            <a:extLst>
              <a:ext uri="{FF2B5EF4-FFF2-40B4-BE49-F238E27FC236}">
                <a16:creationId xmlns:a16="http://schemas.microsoft.com/office/drawing/2014/main" id="{75B68692-726B-42B9-3DDA-A4D08566E6AC}"/>
              </a:ext>
            </a:extLst>
          </p:cNvPr>
          <p:cNvSpPr>
            <a:spLocks noGrp="1"/>
          </p:cNvSpPr>
          <p:nvPr>
            <p:ph type="sldNum" sz="quarter" idx="12"/>
          </p:nvPr>
        </p:nvSpPr>
        <p:spPr>
          <a:xfrm>
            <a:off x="8610600" y="6356352"/>
            <a:ext cx="2743200" cy="365125"/>
          </a:xfrm>
        </p:spPr>
        <p:txBody>
          <a:bodyPr/>
          <a:lstStyle>
            <a:lvl1pPr>
              <a:defRPr sz="1700">
                <a:solidFill>
                  <a:srgbClr val="000000"/>
                </a:solidFill>
                <a:latin typeface="Verdana" panose="020B0604030504040204" pitchFamily="34" charset="0"/>
                <a:ea typeface="ヒラギノ角ゴ ProN W3" charset="-128"/>
                <a:sym typeface="Verdana" panose="020B0604030504040204" pitchFamily="34" charset="0"/>
              </a:defRPr>
            </a:lvl1pPr>
            <a:lvl2pPr marL="742950" indent="-285750">
              <a:defRPr sz="1700">
                <a:solidFill>
                  <a:srgbClr val="000000"/>
                </a:solidFill>
                <a:latin typeface="Verdana" panose="020B0604030504040204" pitchFamily="34" charset="0"/>
                <a:ea typeface="ヒラギノ角ゴ ProN W3" charset="-128"/>
                <a:sym typeface="Verdana" panose="020B0604030504040204" pitchFamily="34" charset="0"/>
              </a:defRPr>
            </a:lvl2pPr>
            <a:lvl3pPr marL="1143000" indent="-228600">
              <a:defRPr sz="1700">
                <a:solidFill>
                  <a:srgbClr val="000000"/>
                </a:solidFill>
                <a:latin typeface="Verdana" panose="020B0604030504040204" pitchFamily="34" charset="0"/>
                <a:ea typeface="ヒラギノ角ゴ ProN W3" charset="-128"/>
                <a:sym typeface="Verdana" panose="020B0604030504040204" pitchFamily="34" charset="0"/>
              </a:defRPr>
            </a:lvl3pPr>
            <a:lvl4pPr marL="1600200" indent="-228600">
              <a:defRPr sz="1700">
                <a:solidFill>
                  <a:srgbClr val="000000"/>
                </a:solidFill>
                <a:latin typeface="Verdana" panose="020B0604030504040204" pitchFamily="34" charset="0"/>
                <a:ea typeface="ヒラギノ角ゴ ProN W3" charset="-128"/>
                <a:sym typeface="Verdana" panose="020B0604030504040204" pitchFamily="34" charset="0"/>
              </a:defRPr>
            </a:lvl4pPr>
            <a:lvl5pPr marL="2057400" indent="-228600">
              <a:defRPr sz="1700">
                <a:solidFill>
                  <a:srgbClr val="000000"/>
                </a:solidFill>
                <a:latin typeface="Verdana" panose="020B0604030504040204" pitchFamily="34" charset="0"/>
                <a:ea typeface="ヒラギノ角ゴ ProN W3" charset="-128"/>
                <a:sym typeface="Verdana" panose="020B0604030504040204" pitchFamily="34" charset="0"/>
              </a:defRPr>
            </a:lvl5pPr>
            <a:lvl6pPr marL="25146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6pPr>
            <a:lvl7pPr marL="29718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7pPr>
            <a:lvl8pPr marL="34290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8pPr>
            <a:lvl9pPr marL="3886200" indent="-228600" eaLnBrk="0" fontAlgn="base" hangingPunct="0">
              <a:spcBef>
                <a:spcPct val="0"/>
              </a:spcBef>
              <a:spcAft>
                <a:spcPct val="0"/>
              </a:spcAft>
              <a:defRPr sz="1700">
                <a:solidFill>
                  <a:srgbClr val="000000"/>
                </a:solidFill>
                <a:latin typeface="Verdana" panose="020B0604030504040204" pitchFamily="34" charset="0"/>
                <a:ea typeface="ヒラギノ角ゴ ProN W3" charset="-128"/>
                <a:sym typeface="Verdana" panose="020B0604030504040204" pitchFamily="34" charset="0"/>
              </a:defRPr>
            </a:lvl9pPr>
          </a:lstStyle>
          <a:p>
            <a:fld id="{9CADFDB6-1B00-49BA-9D62-EE1A2D4BC180}" type="slidenum">
              <a:rPr lang="en-US" altLang="en-US"/>
              <a:pPr/>
              <a:t>37</a:t>
            </a:fld>
            <a:endParaRPr lang="en-US" altLang="en-US"/>
          </a:p>
        </p:txBody>
      </p:sp>
      <p:pic>
        <p:nvPicPr>
          <p:cNvPr id="4" name="Graphic 3" descr="Questions with solid fill">
            <a:extLst>
              <a:ext uri="{FF2B5EF4-FFF2-40B4-BE49-F238E27FC236}">
                <a16:creationId xmlns:a16="http://schemas.microsoft.com/office/drawing/2014/main" id="{C0658DE0-A396-665A-38AB-0A8C524D2B38}"/>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3584574" y="1298863"/>
            <a:ext cx="5022851" cy="5022851"/>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5F841-CE61-32FF-C2F2-D614856438C5}"/>
              </a:ext>
            </a:extLst>
          </p:cNvPr>
          <p:cNvSpPr>
            <a:spLocks noGrp="1"/>
          </p:cNvSpPr>
          <p:nvPr>
            <p:ph type="ctrTitle"/>
          </p:nvPr>
        </p:nvSpPr>
        <p:spPr>
          <a:xfrm>
            <a:off x="2209800" y="685800"/>
            <a:ext cx="7772400" cy="5486400"/>
          </a:xfrm>
          <a:prstGeom prst="rect">
            <a:avLst/>
          </a:prstGeom>
          <a:solidFill>
            <a:schemeClr val="accent1"/>
          </a:solidFill>
        </p:spPr>
        <p:txBody>
          <a:bodyPr anchor="ctr"/>
          <a:lstStyle/>
          <a:p>
            <a:pPr algn="ctr">
              <a:defRPr/>
            </a:pPr>
            <a:r>
              <a:rPr lang="en-US" dirty="0">
                <a:latin typeface="Plus Jakarta Sans" pitchFamily="2" charset="0"/>
                <a:cs typeface="Plus Jakarta Sans" pitchFamily="2" charset="0"/>
              </a:rPr>
              <a:t>Starting a Test Via Secure Tester</a:t>
            </a:r>
          </a:p>
        </p:txBody>
      </p:sp>
      <p:sp>
        <p:nvSpPr>
          <p:cNvPr id="4" name="Slide Number Placeholder 3">
            <a:extLst>
              <a:ext uri="{FF2B5EF4-FFF2-40B4-BE49-F238E27FC236}">
                <a16:creationId xmlns:a16="http://schemas.microsoft.com/office/drawing/2014/main" id="{FBEB1435-86BC-7118-E68D-0E048AFAD341}"/>
              </a:ext>
            </a:extLst>
          </p:cNvPr>
          <p:cNvSpPr>
            <a:spLocks noGrp="1"/>
          </p:cNvSpPr>
          <p:nvPr>
            <p:ph type="sldNum" sz="quarter" idx="12"/>
          </p:nvPr>
        </p:nvSpPr>
        <p:spPr/>
        <p:txBody>
          <a:bodyPr/>
          <a:lstStyle/>
          <a:p>
            <a:pPr>
              <a:defRPr/>
            </a:pPr>
            <a:fld id="{9C45FD3C-8373-4D05-883F-9A6D1C69E4C5}" type="slidenum">
              <a:rPr lang="en-US" altLang="en-US"/>
              <a:pPr>
                <a:defRPr/>
              </a:pPr>
              <a:t>4</a:t>
            </a:fld>
            <a:endParaRPr lang="en-US"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pic>
        <p:nvPicPr>
          <p:cNvPr id="44036" name="Picture 5" descr="Image displays Secure Tester icon.">
            <a:extLst>
              <a:ext uri="{FF2B5EF4-FFF2-40B4-BE49-F238E27FC236}">
                <a16:creationId xmlns:a16="http://schemas.microsoft.com/office/drawing/2014/main" id="{2F7C6ACF-5DF4-92F2-15D3-07A2798B3E5B}"/>
              </a:ext>
            </a:extLst>
          </p:cNvPr>
          <p:cNvPicPr>
            <a:picLocks noChangeAspect="1" noChangeArrowheads="1"/>
          </p:cNvPicPr>
          <p:nvPr/>
        </p:nvPicPr>
        <p:blipFill>
          <a:blip r:embed="rId3"/>
          <a:srcRect/>
          <a:stretch>
            <a:fillRect/>
          </a:stretch>
        </p:blipFill>
        <p:spPr bwMode="auto">
          <a:xfrm>
            <a:off x="3352800" y="3843193"/>
            <a:ext cx="1066800" cy="1143000"/>
          </a:xfrm>
          <a:prstGeom prst="rect">
            <a:avLst/>
          </a:prstGeom>
          <a:noFill/>
          <a:ln>
            <a:noFill/>
          </a:ln>
          <a:effectLst>
            <a:outerShdw blurRad="50800" dist="38100" dir="2700000" algn="tl" rotWithShape="0">
              <a:srgbClr val="808080">
                <a:alpha val="39998"/>
              </a:srgbClr>
            </a:outerShdw>
          </a:effectLst>
        </p:spPr>
      </p:pic>
      <p:pic>
        <p:nvPicPr>
          <p:cNvPr id="44037" name="Picture 6" descr="Image displays student log in to Secure Tester.">
            <a:extLst>
              <a:ext uri="{FF2B5EF4-FFF2-40B4-BE49-F238E27FC236}">
                <a16:creationId xmlns:a16="http://schemas.microsoft.com/office/drawing/2014/main" id="{FB8AB8F4-B1BD-CF36-2F20-1F8E5B781EA9}"/>
              </a:ext>
            </a:extLst>
          </p:cNvPr>
          <p:cNvPicPr>
            <a:picLocks noChangeAspect="1" noChangeArrowheads="1"/>
          </p:cNvPicPr>
          <p:nvPr/>
        </p:nvPicPr>
        <p:blipFill>
          <a:blip r:embed="rId4"/>
          <a:srcRect l="2325" t="3473"/>
          <a:stretch>
            <a:fillRect/>
          </a:stretch>
        </p:blipFill>
        <p:spPr bwMode="auto">
          <a:xfrm>
            <a:off x="5334000" y="3843193"/>
            <a:ext cx="3200400" cy="1676401"/>
          </a:xfrm>
          <a:prstGeom prst="rect">
            <a:avLst/>
          </a:prstGeom>
          <a:noFill/>
          <a:ln>
            <a:noFill/>
          </a:ln>
          <a:effectLst>
            <a:outerShdw blurRad="50800" dist="38100" dir="2700000" algn="tl" rotWithShape="0">
              <a:srgbClr val="808080">
                <a:alpha val="39998"/>
              </a:srgbClr>
            </a:outerShdw>
          </a:effectLst>
        </p:spPr>
      </p:pic>
      <p:sp>
        <p:nvSpPr>
          <p:cNvPr id="3" name="Content Placeholder 2">
            <a:extLst>
              <a:ext uri="{FF2B5EF4-FFF2-40B4-BE49-F238E27FC236}">
                <a16:creationId xmlns:a16="http://schemas.microsoft.com/office/drawing/2014/main" id="{06C66EA7-EDE1-ED7D-8B17-431CDBEBCCD6}"/>
              </a:ext>
            </a:extLst>
          </p:cNvPr>
          <p:cNvSpPr>
            <a:spLocks noGrp="1"/>
          </p:cNvSpPr>
          <p:nvPr>
            <p:ph idx="1"/>
          </p:nvPr>
        </p:nvSpPr>
        <p:spPr/>
        <p:txBody>
          <a:bodyPr/>
          <a:lstStyle/>
          <a:p>
            <a:pPr>
              <a:spcAft>
                <a:spcPts val="600"/>
              </a:spcAft>
              <a:buSzPct val="100000"/>
            </a:pPr>
            <a:r>
              <a:rPr lang="en-US" altLang="en-US" sz="2800" dirty="0">
                <a:solidFill>
                  <a:schemeClr val="accent1"/>
                </a:solidFill>
                <a:latin typeface="Plus Jakarta Sans" pitchFamily="2" charset="0"/>
                <a:cs typeface="Plus Jakarta Sans" pitchFamily="2" charset="0"/>
              </a:rPr>
              <a:t>Launch the </a:t>
            </a:r>
            <a:r>
              <a:rPr lang="en-US" altLang="en-US" sz="2800" dirty="0" err="1">
                <a:solidFill>
                  <a:schemeClr val="accent1"/>
                </a:solidFill>
                <a:latin typeface="Plus Jakarta Sans" pitchFamily="2" charset="0"/>
                <a:cs typeface="Plus Jakarta Sans" pitchFamily="2" charset="0"/>
              </a:rPr>
              <a:t>Schoolnet</a:t>
            </a:r>
            <a:r>
              <a:rPr lang="en-US" altLang="en-US" sz="2800" dirty="0">
                <a:solidFill>
                  <a:schemeClr val="accent1"/>
                </a:solidFill>
                <a:latin typeface="Plus Jakarta Sans" pitchFamily="2" charset="0"/>
                <a:cs typeface="Plus Jakarta Sans" pitchFamily="2" charset="0"/>
              </a:rPr>
              <a:t> Secure Tester icon.</a:t>
            </a:r>
          </a:p>
          <a:p>
            <a:pPr>
              <a:spcAft>
                <a:spcPts val="600"/>
              </a:spcAft>
              <a:buSzPct val="100000"/>
            </a:pPr>
            <a:r>
              <a:rPr lang="en-US" altLang="en-US" sz="2800" dirty="0">
                <a:solidFill>
                  <a:schemeClr val="accent1"/>
                </a:solidFill>
                <a:latin typeface="Plus Jakarta Sans" pitchFamily="2" charset="0"/>
                <a:cs typeface="Plus Jakarta Sans" pitchFamily="2" charset="0"/>
              </a:rPr>
              <a:t>Your teacher or another test proctor will provide you with your username, password, and an online test passcode.</a:t>
            </a:r>
          </a:p>
          <a:p>
            <a:endParaRPr lang="en-US" dirty="0"/>
          </a:p>
        </p:txBody>
      </p:sp>
      <p:sp>
        <p:nvSpPr>
          <p:cNvPr id="5" name="Title 4">
            <a:extLst>
              <a:ext uri="{FF2B5EF4-FFF2-40B4-BE49-F238E27FC236}">
                <a16:creationId xmlns:a16="http://schemas.microsoft.com/office/drawing/2014/main" id="{6F323566-7830-40FF-FD3B-F74909F12588}"/>
              </a:ext>
            </a:extLst>
          </p:cNvPr>
          <p:cNvSpPr>
            <a:spLocks noGrp="1"/>
          </p:cNvSpPr>
          <p:nvPr>
            <p:ph type="title"/>
          </p:nvPr>
        </p:nvSpPr>
        <p:spPr/>
        <p:txBody>
          <a:bodyPr/>
          <a:lstStyle/>
          <a:p>
            <a:r>
              <a:rPr lang="en-US" sz="3600" dirty="0">
                <a:solidFill>
                  <a:schemeClr val="accent1"/>
                </a:solidFill>
                <a:latin typeface="Plus Jakarta Sans SemiBold" pitchFamily="2" charset="0"/>
                <a:cs typeface="Plus Jakarta Sans SemiBold" pitchFamily="2" charset="0"/>
              </a:rPr>
              <a:t>Sign In Through Secure Tester</a:t>
            </a:r>
            <a:endParaRPr 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14339" name="Title 6">
            <a:extLst>
              <a:ext uri="{FF2B5EF4-FFF2-40B4-BE49-F238E27FC236}">
                <a16:creationId xmlns:a16="http://schemas.microsoft.com/office/drawing/2014/main" id="{15E86263-E725-3C63-960D-AD001B3B28B0}"/>
              </a:ext>
            </a:extLst>
          </p:cNvPr>
          <p:cNvSpPr>
            <a:spLocks noGrp="1"/>
          </p:cNvSpPr>
          <p:nvPr>
            <p:ph type="title"/>
          </p:nvPr>
        </p:nvSpPr>
        <p:spPr>
          <a:xfrm>
            <a:off x="838200" y="365127"/>
            <a:ext cx="10515600" cy="1325563"/>
          </a:xfrm>
        </p:spPr>
        <p:txBody>
          <a:bodyPr>
            <a:noAutofit/>
          </a:bodyPr>
          <a:lstStyle/>
          <a:p>
            <a:r>
              <a:rPr lang="en-US" sz="4000" dirty="0">
                <a:solidFill>
                  <a:schemeClr val="accent1"/>
                </a:solidFill>
                <a:latin typeface="Plus Jakarta Sans SemiBold" pitchFamily="2" charset="0"/>
                <a:cs typeface="Plus Jakarta Sans SemiBold" pitchFamily="2" charset="0"/>
              </a:rPr>
              <a:t>Confirm Details and Start</a:t>
            </a:r>
          </a:p>
        </p:txBody>
      </p:sp>
      <p:sp>
        <p:nvSpPr>
          <p:cNvPr id="3" name="Content Placeholder 2">
            <a:extLst>
              <a:ext uri="{FF2B5EF4-FFF2-40B4-BE49-F238E27FC236}">
                <a16:creationId xmlns:a16="http://schemas.microsoft.com/office/drawing/2014/main" id="{4A8C7450-2E3A-33FC-824A-B56718FE516E}"/>
              </a:ext>
            </a:extLst>
          </p:cNvPr>
          <p:cNvSpPr>
            <a:spLocks noGrp="1"/>
          </p:cNvSpPr>
          <p:nvPr>
            <p:ph idx="1"/>
          </p:nvPr>
        </p:nvSpPr>
        <p:spPr/>
        <p:txBody>
          <a:bodyPr>
            <a:normAutofit/>
          </a:bodyPr>
          <a:lstStyle/>
          <a:p>
            <a:pPr marL="457200" indent="-457200">
              <a:spcAft>
                <a:spcPts val="600"/>
              </a:spcAft>
              <a:buFont typeface="+mj-lt"/>
              <a:buAutoNum type="arabicPeriod"/>
              <a:tabLst>
                <a:tab pos="4576529" algn="l"/>
              </a:tabLst>
              <a:defRPr/>
            </a:pPr>
            <a:r>
              <a:rPr lang="en-US" sz="2800" dirty="0">
                <a:solidFill>
                  <a:schemeClr val="accent1"/>
                </a:solidFill>
                <a:latin typeface="Plus Jakarta Sans" pitchFamily="2" charset="0"/>
                <a:cs typeface="Plus Jakarta Sans" pitchFamily="2" charset="0"/>
              </a:rPr>
              <a:t>Confirm that the welcome message displays your correct class name and test name. </a:t>
            </a:r>
          </a:p>
          <a:p>
            <a:pPr marL="457200" indent="-457200">
              <a:spcAft>
                <a:spcPts val="600"/>
              </a:spcAft>
              <a:buFont typeface="+mj-lt"/>
              <a:buAutoNum type="arabicPeriod"/>
              <a:tabLst>
                <a:tab pos="4576529" algn="l"/>
              </a:tabLst>
              <a:defRPr/>
            </a:pPr>
            <a:r>
              <a:rPr lang="en-US" sz="2800" dirty="0">
                <a:solidFill>
                  <a:schemeClr val="accent1"/>
                </a:solidFill>
                <a:latin typeface="Plus Jakarta Sans" pitchFamily="2" charset="0"/>
                <a:cs typeface="Plus Jakarta Sans" pitchFamily="2" charset="0"/>
              </a:rPr>
              <a:t>Click </a:t>
            </a:r>
            <a:r>
              <a:rPr lang="en-US" sz="2800" b="1" dirty="0">
                <a:solidFill>
                  <a:schemeClr val="accent1"/>
                </a:solidFill>
                <a:latin typeface="Plus Jakarta Sans" pitchFamily="2" charset="0"/>
                <a:cs typeface="Plus Jakarta Sans" pitchFamily="2" charset="0"/>
              </a:rPr>
              <a:t>Start Your Test</a:t>
            </a:r>
            <a:r>
              <a:rPr lang="en-US" sz="2800" dirty="0">
                <a:solidFill>
                  <a:schemeClr val="accent1"/>
                </a:solidFill>
                <a:latin typeface="Plus Jakarta Sans" pitchFamily="2" charset="0"/>
                <a:cs typeface="Plus Jakarta Sans" pitchFamily="2" charset="0"/>
              </a:rPr>
              <a:t>.</a:t>
            </a:r>
          </a:p>
          <a:p>
            <a:pPr marL="457200" indent="-457200">
              <a:spcAft>
                <a:spcPts val="600"/>
              </a:spcAft>
              <a:buFont typeface="+mj-lt"/>
              <a:buAutoNum type="arabicPeriod"/>
              <a:tabLst>
                <a:tab pos="4576529" algn="l"/>
              </a:tabLst>
              <a:defRPr/>
            </a:pPr>
            <a:r>
              <a:rPr lang="en-US" sz="2800" dirty="0">
                <a:solidFill>
                  <a:schemeClr val="accent1"/>
                </a:solidFill>
                <a:latin typeface="Plus Jakarta Sans" pitchFamily="2" charset="0"/>
                <a:cs typeface="Plus Jakarta Sans" pitchFamily="2" charset="0"/>
              </a:rPr>
              <a:t>On the next screen, confirm that the welcome message displays your name. </a:t>
            </a:r>
          </a:p>
          <a:p>
            <a:pPr marL="457200" indent="-457200">
              <a:spcAft>
                <a:spcPts val="600"/>
              </a:spcAft>
              <a:buFont typeface="+mj-lt"/>
              <a:buAutoNum type="arabicPeriod"/>
              <a:tabLst>
                <a:tab pos="4576529" algn="l"/>
              </a:tabLst>
              <a:defRPr/>
            </a:pPr>
            <a:r>
              <a:rPr lang="en-US" sz="2800" dirty="0">
                <a:solidFill>
                  <a:schemeClr val="accent1"/>
                </a:solidFill>
                <a:latin typeface="Plus Jakarta Sans" pitchFamily="2" charset="0"/>
                <a:cs typeface="Plus Jakarta Sans" pitchFamily="2" charset="0"/>
              </a:rPr>
              <a:t>Click </a:t>
            </a:r>
            <a:r>
              <a:rPr lang="en-US" sz="2800" b="1" dirty="0">
                <a:solidFill>
                  <a:schemeClr val="accent1"/>
                </a:solidFill>
                <a:latin typeface="Plus Jakarta Sans" pitchFamily="2" charset="0"/>
                <a:cs typeface="Plus Jakarta Sans" pitchFamily="2" charset="0"/>
              </a:rPr>
              <a:t>Start Test Now</a:t>
            </a:r>
            <a:r>
              <a:rPr lang="en-US" sz="2800" dirty="0">
                <a:solidFill>
                  <a:schemeClr val="accent1"/>
                </a:solidFill>
                <a:latin typeface="Plus Jakarta Sans" pitchFamily="2" charset="0"/>
                <a:cs typeface="Plus Jakarta Sans" pitchFamily="2" charset="0"/>
              </a:rPr>
              <a:t>.</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ECD03-2164-2DE3-E310-B2D11E83BA19}"/>
              </a:ext>
            </a:extLst>
          </p:cNvPr>
          <p:cNvSpPr>
            <a:spLocks noGrp="1"/>
          </p:cNvSpPr>
          <p:nvPr>
            <p:ph type="ctrTitle"/>
          </p:nvPr>
        </p:nvSpPr>
        <p:spPr>
          <a:xfrm>
            <a:off x="2209800" y="685800"/>
            <a:ext cx="7772400" cy="5486400"/>
          </a:xfrm>
          <a:solidFill>
            <a:schemeClr val="accent1"/>
          </a:solidFill>
        </p:spPr>
        <p:txBody>
          <a:bodyPr anchor="ctr"/>
          <a:lstStyle/>
          <a:p>
            <a:pPr algn="ctr">
              <a:defRPr/>
            </a:pPr>
            <a:r>
              <a:rPr lang="en-US" altLang="en-US" dirty="0">
                <a:latin typeface="Plus Jakarta Sans" pitchFamily="2" charset="0"/>
                <a:cs typeface="Plus Jakarta Sans" pitchFamily="2" charset="0"/>
              </a:rPr>
              <a:t>Testing without Secure Tester</a:t>
            </a:r>
            <a:endParaRPr lang="en-US" dirty="0">
              <a:latin typeface="Plus Jakarta Sans" pitchFamily="2" charset="0"/>
              <a:cs typeface="Plus Jakarta Sans" pitchFamily="2" charset="0"/>
            </a:endParaRPr>
          </a:p>
        </p:txBody>
      </p:sp>
      <p:sp>
        <p:nvSpPr>
          <p:cNvPr id="4" name="Slide Number Placeholder 3">
            <a:extLst>
              <a:ext uri="{FF2B5EF4-FFF2-40B4-BE49-F238E27FC236}">
                <a16:creationId xmlns:a16="http://schemas.microsoft.com/office/drawing/2014/main" id="{8E52225B-4D37-3189-0490-0DE191EC07CE}"/>
              </a:ext>
            </a:extLst>
          </p:cNvPr>
          <p:cNvSpPr>
            <a:spLocks noGrp="1"/>
          </p:cNvSpPr>
          <p:nvPr>
            <p:ph type="sldNum" sz="quarter" idx="12"/>
          </p:nvPr>
        </p:nvSpPr>
        <p:spPr/>
        <p:txBody>
          <a:bodyPr/>
          <a:lstStyle/>
          <a:p>
            <a:pPr>
              <a:defRPr/>
            </a:pPr>
            <a:fld id="{B24E59B3-4765-44B6-913D-B8B7332E572F}" type="slidenum">
              <a:rPr lang="en-US" altLang="en-US"/>
              <a:pPr>
                <a:defRPr/>
              </a:pPr>
              <a:t>7</a:t>
            </a:fld>
            <a:endParaRPr lang="en-US"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F6A44-FD0F-72C6-A2C2-AD077EFDAE3D}"/>
              </a:ext>
            </a:extLst>
          </p:cNvPr>
          <p:cNvSpPr>
            <a:spLocks noGrp="1"/>
          </p:cNvSpPr>
          <p:nvPr>
            <p:ph type="title"/>
          </p:nvPr>
        </p:nvSpPr>
        <p:spPr/>
        <p:txBody>
          <a:bodyPr>
            <a:normAutofit/>
          </a:bodyPr>
          <a:lstStyle/>
          <a:p>
            <a:pPr>
              <a:defRPr/>
            </a:pPr>
            <a:r>
              <a:rPr lang="en-US" sz="4000" dirty="0">
                <a:solidFill>
                  <a:schemeClr val="accent1"/>
                </a:solidFill>
                <a:latin typeface="Plus Jakarta Sans SemiBold" pitchFamily="2" charset="0"/>
                <a:cs typeface="Plus Jakarta Sans SemiBold" pitchFamily="2" charset="0"/>
              </a:rPr>
              <a:t>Sign in to Schoolnet</a:t>
            </a:r>
          </a:p>
        </p:txBody>
      </p:sp>
      <p:sp>
        <p:nvSpPr>
          <p:cNvPr id="18435" name="Content Placeholder 2">
            <a:extLst>
              <a:ext uri="{FF2B5EF4-FFF2-40B4-BE49-F238E27FC236}">
                <a16:creationId xmlns:a16="http://schemas.microsoft.com/office/drawing/2014/main" id="{EF76B3E7-9DF2-00CD-EB0E-176BF804AD6E}"/>
              </a:ext>
            </a:extLst>
          </p:cNvPr>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buNone/>
            </a:pPr>
            <a:r>
              <a:rPr lang="en-US" altLang="en-US" sz="2400" i="1" dirty="0">
                <a:solidFill>
                  <a:srgbClr val="00B050"/>
                </a:solidFill>
                <a:latin typeface="Plus Jakarta Sans" pitchFamily="2" charset="0"/>
                <a:cs typeface="Plus Jakarta Sans" pitchFamily="2" charset="0"/>
              </a:rPr>
              <a:t>Insert info on how students will access </a:t>
            </a:r>
            <a:r>
              <a:rPr lang="en-US" altLang="en-US" sz="2400" i="1" dirty="0" err="1">
                <a:solidFill>
                  <a:srgbClr val="00B050"/>
                </a:solidFill>
                <a:latin typeface="Plus Jakarta Sans" pitchFamily="2" charset="0"/>
                <a:cs typeface="Plus Jakarta Sans" pitchFamily="2" charset="0"/>
              </a:rPr>
              <a:t>Schoolnet</a:t>
            </a:r>
            <a:r>
              <a:rPr lang="en-US" altLang="en-US" sz="2400" i="1" dirty="0">
                <a:solidFill>
                  <a:srgbClr val="00B050"/>
                </a:solidFill>
                <a:latin typeface="Plus Jakarta Sans" pitchFamily="2" charset="0"/>
                <a:cs typeface="Plus Jakarta Sans" pitchFamily="2" charset="0"/>
              </a:rPr>
              <a:t> (either directly through a portal or through your </a:t>
            </a:r>
            <a:r>
              <a:rPr lang="en-US" altLang="en-US" sz="2400" i="1" dirty="0" err="1">
                <a:solidFill>
                  <a:srgbClr val="00B050"/>
                </a:solidFill>
                <a:latin typeface="Plus Jakarta Sans" pitchFamily="2" charset="0"/>
                <a:cs typeface="Plus Jakarta Sans" pitchFamily="2" charset="0"/>
              </a:rPr>
              <a:t>Schoolnet</a:t>
            </a:r>
            <a:r>
              <a:rPr lang="en-US" altLang="en-US" sz="2400" i="1" dirty="0">
                <a:solidFill>
                  <a:srgbClr val="00B050"/>
                </a:solidFill>
                <a:latin typeface="Plus Jakarta Sans" pitchFamily="2" charset="0"/>
                <a:cs typeface="Plus Jakarta Sans" pitchFamily="2" charset="0"/>
              </a:rPr>
              <a:t> URL)</a:t>
            </a:r>
          </a:p>
          <a:p>
            <a:pPr marL="0" indent="0">
              <a:buNone/>
            </a:pPr>
            <a:endParaRPr lang="en-US" altLang="en-US" sz="2400" i="1" dirty="0">
              <a:solidFill>
                <a:srgbClr val="00B050"/>
              </a:solidFill>
              <a:latin typeface="Plus Jakarta Sans" pitchFamily="2" charset="0"/>
              <a:cs typeface="Plus Jakarta Sans" pitchFamily="2" charset="0"/>
            </a:endParaRPr>
          </a:p>
          <a:p>
            <a:pPr marL="0" indent="0">
              <a:buNone/>
            </a:pPr>
            <a:r>
              <a:rPr lang="en-US" altLang="en-US" sz="2400" i="1" dirty="0">
                <a:solidFill>
                  <a:srgbClr val="00B050"/>
                </a:solidFill>
                <a:latin typeface="Plus Jakarta Sans" pitchFamily="2" charset="0"/>
                <a:cs typeface="Plus Jakarta Sans" pitchFamily="2" charset="0"/>
              </a:rPr>
              <a:t>*if students sign in directly to </a:t>
            </a:r>
            <a:r>
              <a:rPr lang="en-US" altLang="en-US" sz="2400" i="1" dirty="0" err="1">
                <a:solidFill>
                  <a:srgbClr val="00B050"/>
                </a:solidFill>
                <a:latin typeface="Plus Jakarta Sans" pitchFamily="2" charset="0"/>
                <a:cs typeface="Plus Jakarta Sans" pitchFamily="2" charset="0"/>
              </a:rPr>
              <a:t>Schoolnet</a:t>
            </a:r>
            <a:r>
              <a:rPr lang="en-US" altLang="en-US" sz="2400" i="1" dirty="0">
                <a:solidFill>
                  <a:srgbClr val="00B050"/>
                </a:solidFill>
                <a:latin typeface="Plus Jakarta Sans" pitchFamily="2" charset="0"/>
                <a:cs typeface="Plus Jakarta Sans" pitchFamily="2" charset="0"/>
              </a:rPr>
              <a:t> and not through a portal used by educators, they may need this extension to access the </a:t>
            </a:r>
            <a:r>
              <a:rPr lang="en-US" altLang="en-US" sz="2400" i="1" dirty="0" err="1">
                <a:solidFill>
                  <a:srgbClr val="00B050"/>
                </a:solidFill>
                <a:latin typeface="Plus Jakarta Sans" pitchFamily="2" charset="0"/>
                <a:cs typeface="Plus Jakarta Sans" pitchFamily="2" charset="0"/>
              </a:rPr>
              <a:t>url</a:t>
            </a:r>
            <a:r>
              <a:rPr lang="en-US" altLang="en-US" sz="2400" i="1" dirty="0">
                <a:solidFill>
                  <a:srgbClr val="00B050"/>
                </a:solidFill>
                <a:latin typeface="Plus Jakarta Sans" pitchFamily="2" charset="0"/>
                <a:cs typeface="Plus Jakarta Sans" pitchFamily="2" charset="0"/>
              </a:rPr>
              <a:t> and bypass a redirect to your portal. For example:</a:t>
            </a:r>
          </a:p>
          <a:p>
            <a:pPr marL="0" indent="0">
              <a:buNone/>
            </a:pPr>
            <a:r>
              <a:rPr lang="en-US" altLang="en-US" sz="2400" i="1" dirty="0">
                <a:solidFill>
                  <a:srgbClr val="00B050"/>
                </a:solidFill>
                <a:latin typeface="Plus Jakarta Sans" pitchFamily="2" charset="0"/>
                <a:cs typeface="Plus Jakarta Sans" pitchFamily="2" charset="0"/>
              </a:rPr>
              <a:t> https://mydistrict.schoolnet.com</a:t>
            </a:r>
            <a:r>
              <a:rPr lang="en-US" altLang="en-US" sz="2400" b="1" i="1" dirty="0">
                <a:solidFill>
                  <a:srgbClr val="00B050"/>
                </a:solidFill>
                <a:latin typeface="Plus Jakarta Sans" pitchFamily="2" charset="0"/>
                <a:cs typeface="Plus Jakarta Sans" pitchFamily="2" charset="0"/>
              </a:rPr>
              <a:t>/Authentication.aspx</a:t>
            </a:r>
          </a:p>
        </p:txBody>
      </p:sp>
      <p:sp>
        <p:nvSpPr>
          <p:cNvPr id="4" name="Slide Number Placeholder 3">
            <a:extLst>
              <a:ext uri="{FF2B5EF4-FFF2-40B4-BE49-F238E27FC236}">
                <a16:creationId xmlns:a16="http://schemas.microsoft.com/office/drawing/2014/main" id="{834D2F6C-9BC8-F30C-56E7-BEA283657232}"/>
              </a:ext>
            </a:extLst>
          </p:cNvPr>
          <p:cNvSpPr>
            <a:spLocks noGrp="1"/>
          </p:cNvSpPr>
          <p:nvPr>
            <p:ph type="sldNum" sz="quarter" idx="12"/>
          </p:nvPr>
        </p:nvSpPr>
        <p:spPr/>
        <p:txBody>
          <a:bodyPr/>
          <a:lstStyle/>
          <a:p>
            <a:pPr>
              <a:defRPr/>
            </a:pPr>
            <a:fld id="{232E7A70-F801-4131-8C24-0318C54D0095}" type="slidenum">
              <a:rPr lang="en-US" altLang="en-US"/>
              <a:pPr>
                <a:defRPr/>
              </a:pPr>
              <a:t>8</a:t>
            </a:fld>
            <a:endParaRPr lang="en-US"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DECF6"/>
        </a:solidFill>
        <a:effectLst/>
      </p:bgPr>
    </p:bg>
    <p:spTree>
      <p:nvGrpSpPr>
        <p:cNvPr id="1" name=""/>
        <p:cNvGrpSpPr/>
        <p:nvPr/>
      </p:nvGrpSpPr>
      <p:grpSpPr>
        <a:xfrm>
          <a:off x="0" y="0"/>
          <a:ext cx="0" cy="0"/>
          <a:chOff x="0" y="0"/>
          <a:chExt cx="0" cy="0"/>
        </a:xfrm>
      </p:grpSpPr>
      <p:sp>
        <p:nvSpPr>
          <p:cNvPr id="13314" name="Title 6">
            <a:extLst>
              <a:ext uri="{FF2B5EF4-FFF2-40B4-BE49-F238E27FC236}">
                <a16:creationId xmlns:a16="http://schemas.microsoft.com/office/drawing/2014/main" id="{618C279A-1887-9C4B-CBAD-E626249E1932}"/>
              </a:ext>
            </a:extLst>
          </p:cNvPr>
          <p:cNvSpPr>
            <a:spLocks noGrp="1"/>
          </p:cNvSpPr>
          <p:nvPr>
            <p:ph type="title"/>
          </p:nvPr>
        </p:nvSpPr>
        <p:spPr>
          <a:xfrm>
            <a:off x="838200" y="365127"/>
            <a:ext cx="10515600" cy="1325563"/>
          </a:xfrm>
        </p:spPr>
        <p:txBody>
          <a:bodyPr>
            <a:noAutofit/>
          </a:bodyPr>
          <a:lstStyle/>
          <a:p>
            <a:r>
              <a:rPr lang="en-US" sz="4000" dirty="0">
                <a:solidFill>
                  <a:schemeClr val="accent1"/>
                </a:solidFill>
                <a:latin typeface="Plus Jakarta Sans SemiBold" pitchFamily="2" charset="0"/>
                <a:cs typeface="Plus Jakarta Sans SemiBold" pitchFamily="2" charset="0"/>
              </a:rPr>
              <a:t>Enter the Online Passcode</a:t>
            </a:r>
          </a:p>
        </p:txBody>
      </p:sp>
      <p:sp>
        <p:nvSpPr>
          <p:cNvPr id="3" name="Content Placeholder 2">
            <a:extLst>
              <a:ext uri="{FF2B5EF4-FFF2-40B4-BE49-F238E27FC236}">
                <a16:creationId xmlns:a16="http://schemas.microsoft.com/office/drawing/2014/main" id="{2DDE8FAA-28F9-ECB1-33B6-ADEDA270D8CC}"/>
              </a:ext>
            </a:extLst>
          </p:cNvPr>
          <p:cNvSpPr>
            <a:spLocks noGrp="1"/>
          </p:cNvSpPr>
          <p:nvPr>
            <p:ph idx="1"/>
          </p:nvPr>
        </p:nvSpPr>
        <p:spPr/>
        <p:txBody>
          <a:bodyPr>
            <a:normAutofit/>
          </a:bodyPr>
          <a:lstStyle/>
          <a:p>
            <a:r>
              <a:rPr lang="en-US" sz="2800" dirty="0">
                <a:solidFill>
                  <a:schemeClr val="accent1"/>
                </a:solidFill>
                <a:latin typeface="Plus Jakarta Sans" pitchFamily="2" charset="0"/>
                <a:cs typeface="Plus Jakarta Sans" pitchFamily="2" charset="0"/>
              </a:rPr>
              <a:t>In </a:t>
            </a:r>
            <a:r>
              <a:rPr lang="en-US" sz="2800" dirty="0" err="1">
                <a:solidFill>
                  <a:schemeClr val="accent1"/>
                </a:solidFill>
                <a:latin typeface="Plus Jakarta Sans" pitchFamily="2" charset="0"/>
                <a:cs typeface="Plus Jakarta Sans" pitchFamily="2" charset="0"/>
              </a:rPr>
              <a:t>Schoolnet</a:t>
            </a:r>
            <a:r>
              <a:rPr lang="en-US" sz="2800" dirty="0">
                <a:solidFill>
                  <a:schemeClr val="accent1"/>
                </a:solidFill>
                <a:latin typeface="Plus Jakarta Sans" pitchFamily="2" charset="0"/>
                <a:cs typeface="Plus Jakarta Sans" pitchFamily="2" charset="0"/>
              </a:rPr>
              <a:t>, enter the online test passcode provided by your teacher for the test and click </a:t>
            </a:r>
            <a:r>
              <a:rPr lang="en-US" sz="2800" b="1" dirty="0">
                <a:solidFill>
                  <a:schemeClr val="accent1"/>
                </a:solidFill>
                <a:latin typeface="Plus Jakarta Sans" pitchFamily="2" charset="0"/>
                <a:cs typeface="Plus Jakarta Sans" pitchFamily="2" charset="0"/>
              </a:rPr>
              <a:t>Go</a:t>
            </a:r>
            <a:r>
              <a:rPr lang="en-US" sz="2800" dirty="0">
                <a:solidFill>
                  <a:schemeClr val="accent1"/>
                </a:solidFill>
                <a:latin typeface="Plus Jakarta Sans" pitchFamily="2" charset="0"/>
                <a:cs typeface="Plus Jakarta Sans" pitchFamily="2" charset="0"/>
              </a:rPr>
              <a:t>.</a:t>
            </a:r>
          </a:p>
        </p:txBody>
      </p:sp>
      <p:pic>
        <p:nvPicPr>
          <p:cNvPr id="19460" name="Picture 2" descr="Image displays student view to enter Test pascode.">
            <a:extLst>
              <a:ext uri="{FF2B5EF4-FFF2-40B4-BE49-F238E27FC236}">
                <a16:creationId xmlns:a16="http://schemas.microsoft.com/office/drawing/2014/main" id="{E46DBC38-BD4E-1CBA-BAFB-5082C15222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175" y="3352800"/>
            <a:ext cx="4057650" cy="22479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New Brand Theme 2025">
  <a:themeElements>
    <a:clrScheme name="2025 Pearson Brand Colors">
      <a:dk1>
        <a:sysClr val="windowText" lastClr="000000"/>
      </a:dk1>
      <a:lt1>
        <a:sysClr val="window" lastClr="FFFFFF"/>
      </a:lt1>
      <a:dk2>
        <a:srgbClr val="DFE1E1"/>
      </a:dk2>
      <a:lt2>
        <a:srgbClr val="FFFFFF"/>
      </a:lt2>
      <a:accent1>
        <a:srgbClr val="0D004D"/>
      </a:accent1>
      <a:accent2>
        <a:srgbClr val="512EAB"/>
      </a:accent2>
      <a:accent3>
        <a:srgbClr val="C1BFFF"/>
      </a:accent3>
      <a:accent4>
        <a:srgbClr val="DF41CF"/>
      </a:accent4>
      <a:accent5>
        <a:srgbClr val="FFCE00"/>
      </a:accent5>
      <a:accent6>
        <a:srgbClr val="56E2E1"/>
      </a:accent6>
      <a:hlink>
        <a:srgbClr val="007FA3"/>
      </a:hlink>
      <a:folHlink>
        <a:srgbClr val="9E007E"/>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New Brand Theme 2025">
  <a:themeElements>
    <a:clrScheme name="2025 Pearson Brand Colors">
      <a:dk1>
        <a:sysClr val="windowText" lastClr="000000"/>
      </a:dk1>
      <a:lt1>
        <a:sysClr val="window" lastClr="FFFFFF"/>
      </a:lt1>
      <a:dk2>
        <a:srgbClr val="DFE1E1"/>
      </a:dk2>
      <a:lt2>
        <a:srgbClr val="FFFFFF"/>
      </a:lt2>
      <a:accent1>
        <a:srgbClr val="0D004D"/>
      </a:accent1>
      <a:accent2>
        <a:srgbClr val="512EAB"/>
      </a:accent2>
      <a:accent3>
        <a:srgbClr val="C1BFFF"/>
      </a:accent3>
      <a:accent4>
        <a:srgbClr val="DF41CF"/>
      </a:accent4>
      <a:accent5>
        <a:srgbClr val="FFCE00"/>
      </a:accent5>
      <a:accent6>
        <a:srgbClr val="56E2E1"/>
      </a:accent6>
      <a:hlink>
        <a:srgbClr val="007FA3"/>
      </a:hlink>
      <a:folHlink>
        <a:srgbClr val="9E007E"/>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828bc1a-ac0b-4d91-aefa-146fa9b1951a" xsi:nil="true"/>
    <_ip_UnifiedCompliancePolicyUIAction xmlns="http://schemas.microsoft.com/sharepoint/v3" xsi:nil="true"/>
    <lcf76f155ced4ddcb4097134ff3c332f xmlns="36a9a055-a280-4ee7-9d0a-dfc02d7ea1d8">
      <Terms xmlns="http://schemas.microsoft.com/office/infopath/2007/PartnerControls"/>
    </lcf76f155ced4ddcb4097134ff3c332f>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LongProperties xmlns="http://schemas.microsoft.com/office/2006/metadata/longProperties"/>
</file>

<file path=customXml/item4.xml><?xml version="1.0" encoding="utf-8"?>
<ct:contentTypeSchema xmlns:ct="http://schemas.microsoft.com/office/2006/metadata/contentType" xmlns:ma="http://schemas.microsoft.com/office/2006/metadata/properties/metaAttributes" ct:_="" ma:_="" ma:contentTypeName="Document" ma:contentTypeID="0x01010071F8516DAA7FA241AF307FF7BA6F9E52" ma:contentTypeVersion="16" ma:contentTypeDescription="Create a new document." ma:contentTypeScope="" ma:versionID="b65b3b9c10eb3993e039a506dc504d7f">
  <xsd:schema xmlns:xsd="http://www.w3.org/2001/XMLSchema" xmlns:xs="http://www.w3.org/2001/XMLSchema" xmlns:p="http://schemas.microsoft.com/office/2006/metadata/properties" xmlns:ns1="http://schemas.microsoft.com/sharepoint/v3" xmlns:ns2="36a9a055-a280-4ee7-9d0a-dfc02d7ea1d8" xmlns:ns3="a828bc1a-ac0b-4d91-aefa-146fa9b1951a" targetNamespace="http://schemas.microsoft.com/office/2006/metadata/properties" ma:root="true" ma:fieldsID="89e79778a20ff9559f02309f1ce9d925" ns1:_="" ns2:_="" ns3:_="">
    <xsd:import namespace="http://schemas.microsoft.com/sharepoint/v3"/>
    <xsd:import namespace="36a9a055-a280-4ee7-9d0a-dfc02d7ea1d8"/>
    <xsd:import namespace="a828bc1a-ac0b-4d91-aefa-146fa9b1951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MediaServiceDateTaken" minOccurs="0"/>
                <xsd:element ref="ns2:MediaLengthInSeconds"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2" nillable="true" ma:displayName="Unified Compliance Policy Properties" ma:hidden="true" ma:internalName="_ip_UnifiedCompliancePolicyProperties">
      <xsd:simpleType>
        <xsd:restriction base="dms:Note"/>
      </xsd:simpleType>
    </xsd:element>
    <xsd:element name="_ip_UnifiedCompliancePolicyUIAction" ma:index="2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9a055-a280-4ee7-9d0a-dfc02d7ea1d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46342d94-4a90-4c9b-8c88-cb4c8647e98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828bc1a-ac0b-4d91-aefa-146fa9b1951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2082b889-a48a-4e1a-ba49-0be4590a74ba}" ma:internalName="TaxCatchAll" ma:showField="CatchAllData" ma:web="a828bc1a-ac0b-4d91-aefa-146fa9b1951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38FC57C-BD56-40C3-AAAD-75DDFDFE2F76}">
  <ds:schemaRefs>
    <ds:schemaRef ds:uri="a828bc1a-ac0b-4d91-aefa-146fa9b1951a"/>
    <ds:schemaRef ds:uri="36a9a055-a280-4ee7-9d0a-dfc02d7ea1d8"/>
    <ds:schemaRef ds:uri="http://purl.org/dc/dcmitype/"/>
    <ds:schemaRef ds:uri="http://schemas.microsoft.com/sharepoint/v3"/>
    <ds:schemaRef ds:uri="http://schemas.microsoft.com/office/2006/metadata/properties"/>
    <ds:schemaRef ds:uri="http://purl.org/dc/elements/1.1/"/>
    <ds:schemaRef ds:uri="http://schemas.microsoft.com/office/infopath/2007/PartnerControls"/>
    <ds:schemaRef ds:uri="http://schemas.microsoft.com/office/2006/documentManagement/types"/>
    <ds:schemaRef ds:uri="http://schemas.openxmlformats.org/package/2006/metadata/core-properties"/>
    <ds:schemaRef ds:uri="http://www.w3.org/XML/1998/namespace"/>
    <ds:schemaRef ds:uri="http://purl.org/dc/terms/"/>
  </ds:schemaRefs>
</ds:datastoreItem>
</file>

<file path=customXml/itemProps2.xml><?xml version="1.0" encoding="utf-8"?>
<ds:datastoreItem xmlns:ds="http://schemas.openxmlformats.org/officeDocument/2006/customXml" ds:itemID="{70F2D04B-09A6-426C-B365-7BE88BE19C89}">
  <ds:schemaRefs>
    <ds:schemaRef ds:uri="http://schemas.microsoft.com/sharepoint/v3/contenttype/forms"/>
  </ds:schemaRefs>
</ds:datastoreItem>
</file>

<file path=customXml/itemProps3.xml><?xml version="1.0" encoding="utf-8"?>
<ds:datastoreItem xmlns:ds="http://schemas.openxmlformats.org/officeDocument/2006/customXml" ds:itemID="{8B21F04E-4660-4AD0-95AB-6777520C3466}">
  <ds:schemaRefs>
    <ds:schemaRef ds:uri="http://schemas.microsoft.com/office/2006/metadata/longProperties"/>
  </ds:schemaRefs>
</ds:datastoreItem>
</file>

<file path=customXml/itemProps4.xml><?xml version="1.0" encoding="utf-8"?>
<ds:datastoreItem xmlns:ds="http://schemas.openxmlformats.org/officeDocument/2006/customXml" ds:itemID="{6F0D2402-26E8-432C-A059-257C90D3D7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36a9a055-a280-4ee7-9d0a-dfc02d7ea1d8"/>
    <ds:schemaRef ds:uri="a828bc1a-ac0b-4d91-aefa-146fa9b1951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4913</TotalTime>
  <Pages>0</Pages>
  <Words>1388</Words>
  <Characters>0</Characters>
  <Application>Microsoft Office PowerPoint</Application>
  <PresentationFormat>Widescreen</PresentationFormat>
  <Lines>0</Lines>
  <Paragraphs>147</Paragraphs>
  <Slides>37</Slides>
  <Notes>29</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37</vt:i4>
      </vt:variant>
    </vt:vector>
  </HeadingPairs>
  <TitlesOfParts>
    <vt:vector size="48" baseType="lpstr">
      <vt:lpstr>MS PGothic</vt:lpstr>
      <vt:lpstr>MS PGothic</vt:lpstr>
      <vt:lpstr>Aptos</vt:lpstr>
      <vt:lpstr>Aptos Display</vt:lpstr>
      <vt:lpstr>Arial</vt:lpstr>
      <vt:lpstr>Lucida Grande</vt:lpstr>
      <vt:lpstr>Plus Jakarta Sans</vt:lpstr>
      <vt:lpstr>Plus Jakarta Sans SemiBold</vt:lpstr>
      <vt:lpstr>Verdana</vt:lpstr>
      <vt:lpstr>New Brand Theme 2025</vt:lpstr>
      <vt:lpstr>1_New Brand Theme 2025</vt:lpstr>
      <vt:lpstr>Tips for Customizing this Presentation</vt:lpstr>
      <vt:lpstr>The Student Experience</vt:lpstr>
      <vt:lpstr>How to Take a Test Online</vt:lpstr>
      <vt:lpstr>Starting a Test Via Secure Tester</vt:lpstr>
      <vt:lpstr>Sign In Through Secure Tester</vt:lpstr>
      <vt:lpstr>Confirm Details and Start</vt:lpstr>
      <vt:lpstr>Testing without Secure Tester</vt:lpstr>
      <vt:lpstr>Sign in to Schoolnet</vt:lpstr>
      <vt:lpstr>Enter the Online Passcode</vt:lpstr>
      <vt:lpstr>Confirm the correct test and class</vt:lpstr>
      <vt:lpstr>Confirm and Start</vt:lpstr>
      <vt:lpstr>Taking Your Test</vt:lpstr>
      <vt:lpstr>Navigate Among Questions</vt:lpstr>
      <vt:lpstr>Bookmark Items </vt:lpstr>
      <vt:lpstr>Answer Eliminator</vt:lpstr>
      <vt:lpstr>Pausing a Test</vt:lpstr>
      <vt:lpstr>Review and Submit</vt:lpstr>
      <vt:lpstr>Features for Math</vt:lpstr>
      <vt:lpstr>Math Tools</vt:lpstr>
      <vt:lpstr>Calculator</vt:lpstr>
      <vt:lpstr>Equation Editor</vt:lpstr>
      <vt:lpstr>Gridded Items</vt:lpstr>
      <vt:lpstr>Other Special Features</vt:lpstr>
      <vt:lpstr>Passages</vt:lpstr>
      <vt:lpstr>How to Highlight a Passage or Item</vt:lpstr>
      <vt:lpstr>Open Response Items</vt:lpstr>
      <vt:lpstr>Characters for French and Spanish Open Response Items</vt:lpstr>
      <vt:lpstr>Notepad</vt:lpstr>
      <vt:lpstr>Exhibits</vt:lpstr>
      <vt:lpstr>Hotspot Items</vt:lpstr>
      <vt:lpstr>Drag and Drop Items</vt:lpstr>
      <vt:lpstr>Accommodations</vt:lpstr>
      <vt:lpstr>Test Aids</vt:lpstr>
      <vt:lpstr>Text to Speech</vt:lpstr>
      <vt:lpstr>Reviewing Your Results</vt:lpstr>
      <vt:lpstr>Review Your Results</vt:lpstr>
      <vt:lpstr>Question and Answer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Student Experience Taking an Online Test  in Schoolnet</dc:title>
  <dc:creator>Amy Cook</dc:creator>
  <cp:lastModifiedBy>Jamie Louderback</cp:lastModifiedBy>
  <cp:revision>330</cp:revision>
  <dcterms:modified xsi:type="dcterms:W3CDTF">2026-05-26T15:34:59Z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Status">
    <vt:lpwstr>Final</vt:lpwstr>
  </property>
  <property fmtid="{D5CDD505-2E9C-101B-9397-08002B2CF9AE}" pid="3" name="_Version">
    <vt:lpwstr/>
  </property>
  <property fmtid="{D5CDD505-2E9C-101B-9397-08002B2CF9AE}" pid="4" name="ContentType">
    <vt:lpwstr>Document</vt:lpwstr>
  </property>
  <property fmtid="{D5CDD505-2E9C-101B-9397-08002B2CF9AE}" pid="5" name="Version of Schoolnet">
    <vt:lpwstr>16.1</vt:lpwstr>
  </property>
  <property fmtid="{D5CDD505-2E9C-101B-9397-08002B2CF9AE}" pid="6" name="ContentTypeId">
    <vt:lpwstr>0x01010071F8516DAA7FA241AF307FF7BA6F9E52</vt:lpwstr>
  </property>
  <property fmtid="{D5CDD505-2E9C-101B-9397-08002B2CF9AE}" pid="7" name="MediaServiceImageTags">
    <vt:lpwstr/>
  </property>
</Properties>
</file>